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304" r:id="rId2"/>
    <p:sldId id="267" r:id="rId3"/>
  </p:sldIdLst>
  <p:sldSz cx="7559675" cy="10691813"/>
  <p:notesSz cx="6858000" cy="9144000"/>
  <p:defaultTextStyle>
    <a:defPPr>
      <a:defRPr lang="fr-FR"/>
    </a:defPPr>
    <a:lvl1pPr marL="0" algn="l" defTabSz="436380" rtl="0" eaLnBrk="1" latinLnBrk="0" hangingPunct="1">
      <a:defRPr sz="1718" kern="1200">
        <a:solidFill>
          <a:schemeClr val="tx1"/>
        </a:solidFill>
        <a:latin typeface="+mn-lt"/>
        <a:ea typeface="+mn-ea"/>
        <a:cs typeface="+mn-cs"/>
      </a:defRPr>
    </a:lvl1pPr>
    <a:lvl2pPr marL="436380" algn="l" defTabSz="436380" rtl="0" eaLnBrk="1" latinLnBrk="0" hangingPunct="1">
      <a:defRPr sz="1718" kern="1200">
        <a:solidFill>
          <a:schemeClr val="tx1"/>
        </a:solidFill>
        <a:latin typeface="+mn-lt"/>
        <a:ea typeface="+mn-ea"/>
        <a:cs typeface="+mn-cs"/>
      </a:defRPr>
    </a:lvl2pPr>
    <a:lvl3pPr marL="872761" algn="l" defTabSz="436380" rtl="0" eaLnBrk="1" latinLnBrk="0" hangingPunct="1">
      <a:defRPr sz="1718" kern="1200">
        <a:solidFill>
          <a:schemeClr val="tx1"/>
        </a:solidFill>
        <a:latin typeface="+mn-lt"/>
        <a:ea typeface="+mn-ea"/>
        <a:cs typeface="+mn-cs"/>
      </a:defRPr>
    </a:lvl3pPr>
    <a:lvl4pPr marL="1309142" algn="l" defTabSz="436380" rtl="0" eaLnBrk="1" latinLnBrk="0" hangingPunct="1">
      <a:defRPr sz="1718" kern="1200">
        <a:solidFill>
          <a:schemeClr val="tx1"/>
        </a:solidFill>
        <a:latin typeface="+mn-lt"/>
        <a:ea typeface="+mn-ea"/>
        <a:cs typeface="+mn-cs"/>
      </a:defRPr>
    </a:lvl4pPr>
    <a:lvl5pPr marL="1745523" algn="l" defTabSz="436380" rtl="0" eaLnBrk="1" latinLnBrk="0" hangingPunct="1">
      <a:defRPr sz="1718" kern="1200">
        <a:solidFill>
          <a:schemeClr val="tx1"/>
        </a:solidFill>
        <a:latin typeface="+mn-lt"/>
        <a:ea typeface="+mn-ea"/>
        <a:cs typeface="+mn-cs"/>
      </a:defRPr>
    </a:lvl5pPr>
    <a:lvl6pPr marL="2181903" algn="l" defTabSz="436380" rtl="0" eaLnBrk="1" latinLnBrk="0" hangingPunct="1">
      <a:defRPr sz="1718" kern="1200">
        <a:solidFill>
          <a:schemeClr val="tx1"/>
        </a:solidFill>
        <a:latin typeface="+mn-lt"/>
        <a:ea typeface="+mn-ea"/>
        <a:cs typeface="+mn-cs"/>
      </a:defRPr>
    </a:lvl6pPr>
    <a:lvl7pPr marL="2618283" algn="l" defTabSz="436380" rtl="0" eaLnBrk="1" latinLnBrk="0" hangingPunct="1">
      <a:defRPr sz="1718" kern="1200">
        <a:solidFill>
          <a:schemeClr val="tx1"/>
        </a:solidFill>
        <a:latin typeface="+mn-lt"/>
        <a:ea typeface="+mn-ea"/>
        <a:cs typeface="+mn-cs"/>
      </a:defRPr>
    </a:lvl7pPr>
    <a:lvl8pPr marL="3054665" algn="l" defTabSz="436380" rtl="0" eaLnBrk="1" latinLnBrk="0" hangingPunct="1">
      <a:defRPr sz="1718" kern="1200">
        <a:solidFill>
          <a:schemeClr val="tx1"/>
        </a:solidFill>
        <a:latin typeface="+mn-lt"/>
        <a:ea typeface="+mn-ea"/>
        <a:cs typeface="+mn-cs"/>
      </a:defRPr>
    </a:lvl8pPr>
    <a:lvl9pPr marL="3491045" algn="l" defTabSz="436380" rtl="0" eaLnBrk="1" latinLnBrk="0" hangingPunct="1">
      <a:defRPr sz="171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B"/>
    <a:srgbClr val="754145"/>
    <a:srgbClr val="F1F1F1"/>
    <a:srgbClr val="2BB7A4"/>
    <a:srgbClr val="03152B"/>
    <a:srgbClr val="242424"/>
    <a:srgbClr val="404E6A"/>
    <a:srgbClr val="1286B2"/>
    <a:srgbClr val="E0E0E0"/>
    <a:srgbClr val="EFF0F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3" autoAdjust="0"/>
    <p:restoredTop sz="96374" autoAdjust="0"/>
  </p:normalViewPr>
  <p:slideViewPr>
    <p:cSldViewPr snapToGrid="0" snapToObjects="1">
      <p:cViewPr varScale="1">
        <p:scale>
          <a:sx n="71" d="100"/>
          <a:sy n="71" d="100"/>
        </p:scale>
        <p:origin x="1536" y="54"/>
      </p:cViewPr>
      <p:guideLst>
        <p:guide orient="horz" pos="3368"/>
        <p:guide pos="2381"/>
      </p:guideLst>
    </p:cSldViewPr>
  </p:slid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28-04-1446</a:t>
            </a:fld>
            <a:endParaRPr lang="ar-MA"/>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‹N°›</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72761" rtl="0" eaLnBrk="1" latinLnBrk="0" hangingPunct="1">
      <a:defRPr sz="1145" kern="1200">
        <a:solidFill>
          <a:schemeClr val="tx1"/>
        </a:solidFill>
        <a:latin typeface="+mn-lt"/>
        <a:ea typeface="+mn-ea"/>
        <a:cs typeface="+mn-cs"/>
      </a:defRPr>
    </a:lvl1pPr>
    <a:lvl2pPr marL="436380" algn="l" defTabSz="872761" rtl="0" eaLnBrk="1" latinLnBrk="0" hangingPunct="1">
      <a:defRPr sz="1145" kern="1200">
        <a:solidFill>
          <a:schemeClr val="tx1"/>
        </a:solidFill>
        <a:latin typeface="+mn-lt"/>
        <a:ea typeface="+mn-ea"/>
        <a:cs typeface="+mn-cs"/>
      </a:defRPr>
    </a:lvl2pPr>
    <a:lvl3pPr marL="872761" algn="l" defTabSz="872761" rtl="0" eaLnBrk="1" latinLnBrk="0" hangingPunct="1">
      <a:defRPr sz="1145" kern="1200">
        <a:solidFill>
          <a:schemeClr val="tx1"/>
        </a:solidFill>
        <a:latin typeface="+mn-lt"/>
        <a:ea typeface="+mn-ea"/>
        <a:cs typeface="+mn-cs"/>
      </a:defRPr>
    </a:lvl3pPr>
    <a:lvl4pPr marL="1309142" algn="l" defTabSz="872761" rtl="0" eaLnBrk="1" latinLnBrk="0" hangingPunct="1">
      <a:defRPr sz="1145" kern="1200">
        <a:solidFill>
          <a:schemeClr val="tx1"/>
        </a:solidFill>
        <a:latin typeface="+mn-lt"/>
        <a:ea typeface="+mn-ea"/>
        <a:cs typeface="+mn-cs"/>
      </a:defRPr>
    </a:lvl4pPr>
    <a:lvl5pPr marL="1745523" algn="l" defTabSz="872761" rtl="0" eaLnBrk="1" latinLnBrk="0" hangingPunct="1">
      <a:defRPr sz="1145" kern="1200">
        <a:solidFill>
          <a:schemeClr val="tx1"/>
        </a:solidFill>
        <a:latin typeface="+mn-lt"/>
        <a:ea typeface="+mn-ea"/>
        <a:cs typeface="+mn-cs"/>
      </a:defRPr>
    </a:lvl5pPr>
    <a:lvl6pPr marL="2181903" algn="l" defTabSz="872761" rtl="0" eaLnBrk="1" latinLnBrk="0" hangingPunct="1">
      <a:defRPr sz="1145" kern="1200">
        <a:solidFill>
          <a:schemeClr val="tx1"/>
        </a:solidFill>
        <a:latin typeface="+mn-lt"/>
        <a:ea typeface="+mn-ea"/>
        <a:cs typeface="+mn-cs"/>
      </a:defRPr>
    </a:lvl6pPr>
    <a:lvl7pPr marL="2618283" algn="l" defTabSz="872761" rtl="0" eaLnBrk="1" latinLnBrk="0" hangingPunct="1">
      <a:defRPr sz="1145" kern="1200">
        <a:solidFill>
          <a:schemeClr val="tx1"/>
        </a:solidFill>
        <a:latin typeface="+mn-lt"/>
        <a:ea typeface="+mn-ea"/>
        <a:cs typeface="+mn-cs"/>
      </a:defRPr>
    </a:lvl7pPr>
    <a:lvl8pPr marL="3054665" algn="l" defTabSz="872761" rtl="0" eaLnBrk="1" latinLnBrk="0" hangingPunct="1">
      <a:defRPr sz="1145" kern="1200">
        <a:solidFill>
          <a:schemeClr val="tx1"/>
        </a:solidFill>
        <a:latin typeface="+mn-lt"/>
        <a:ea typeface="+mn-ea"/>
        <a:cs typeface="+mn-cs"/>
      </a:defRPr>
    </a:lvl8pPr>
    <a:lvl9pPr marL="3491045" algn="l" defTabSz="872761" rtl="0" eaLnBrk="1" latinLnBrk="0" hangingPunct="1">
      <a:defRPr sz="114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8388" y="1143000"/>
            <a:ext cx="2181225" cy="3086100"/>
          </a:xfrm>
        </p:spPr>
      </p:sp>
      <p:sp>
        <p:nvSpPr>
          <p:cNvPr id="3" name="Notes Placeholder 2"/>
          <p:cNvSpPr>
            <a:spLocks noGrp="1"/>
          </p:cNvSpPr>
          <p:nvPr>
            <p:ph type="body" idx="1"/>
          </p:nvPr>
        </p:nvSpPr>
        <p:spPr/>
        <p:txBody>
          <a:bodyPr/>
          <a:lstStyle/>
          <a:p>
            <a:r>
              <a:rPr lang="ar-DZ" dirty="0"/>
              <a:t>جميع الحقوق محفوظة لموقع</a:t>
            </a:r>
            <a:endParaRPr lang="fr-FR" dirty="0"/>
          </a:p>
          <a:p>
            <a:r>
              <a:rPr lang="fr-FR" dirty="0"/>
              <a:t>www.BestFreeCv.Com</a:t>
            </a:r>
          </a:p>
          <a:p>
            <a:endParaRPr lang="fr-FR" dirty="0"/>
          </a:p>
        </p:txBody>
      </p:sp>
      <p:sp>
        <p:nvSpPr>
          <p:cNvPr id="4" name="Slide Number Placeholder 3"/>
          <p:cNvSpPr>
            <a:spLocks noGrp="1"/>
          </p:cNvSpPr>
          <p:nvPr>
            <p:ph type="sldNum" sz="quarter" idx="5"/>
          </p:nvPr>
        </p:nvSpPr>
        <p:spPr/>
        <p:txBody>
          <a:bodyPr/>
          <a:lstStyle/>
          <a:p>
            <a:fld id="{3D016160-EAAB-42DA-81FB-BDD86292C248}" type="slidenum">
              <a:rPr lang="ar-MA" smtClean="0"/>
              <a:t>1</a:t>
            </a:fld>
            <a:endParaRPr lang="ar-MA"/>
          </a:p>
        </p:txBody>
      </p:sp>
    </p:spTree>
    <p:extLst>
      <p:ext uri="{BB962C8B-B14F-4D97-AF65-F5344CB8AC3E}">
        <p14:creationId xmlns:p14="http://schemas.microsoft.com/office/powerpoint/2010/main" val="1049996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6977" y="3321395"/>
            <a:ext cx="6425724" cy="2291809"/>
          </a:xfrm>
        </p:spPr>
        <p:txBody>
          <a:bodyPr/>
          <a:lstStyle/>
          <a:p>
            <a:r>
              <a:rPr lang="fr-FR"/>
              <a:t>Cliquez et modifiez le titre</a:t>
            </a:r>
          </a:p>
        </p:txBody>
      </p:sp>
      <p:sp>
        <p:nvSpPr>
          <p:cNvPr id="3" name="Sous-titre 2"/>
          <p:cNvSpPr>
            <a:spLocks noGrp="1"/>
          </p:cNvSpPr>
          <p:nvPr>
            <p:ph type="subTitle" idx="1"/>
          </p:nvPr>
        </p:nvSpPr>
        <p:spPr>
          <a:xfrm>
            <a:off x="1133952" y="6058696"/>
            <a:ext cx="5291773" cy="2732352"/>
          </a:xfrm>
        </p:spPr>
        <p:txBody>
          <a:bodyPr/>
          <a:lstStyle>
            <a:lvl1pPr marL="0" indent="0" algn="ctr">
              <a:buNone/>
              <a:defRPr>
                <a:solidFill>
                  <a:schemeClr val="tx1">
                    <a:tint val="75000"/>
                  </a:schemeClr>
                </a:solidFill>
              </a:defRPr>
            </a:lvl1pPr>
            <a:lvl2pPr marL="422152" indent="0" algn="ctr">
              <a:buNone/>
              <a:defRPr>
                <a:solidFill>
                  <a:schemeClr val="tx1">
                    <a:tint val="75000"/>
                  </a:schemeClr>
                </a:solidFill>
              </a:defRPr>
            </a:lvl2pPr>
            <a:lvl3pPr marL="844303" indent="0" algn="ctr">
              <a:buNone/>
              <a:defRPr>
                <a:solidFill>
                  <a:schemeClr val="tx1">
                    <a:tint val="75000"/>
                  </a:schemeClr>
                </a:solidFill>
              </a:defRPr>
            </a:lvl3pPr>
            <a:lvl4pPr marL="1266455" indent="0" algn="ctr">
              <a:buNone/>
              <a:defRPr>
                <a:solidFill>
                  <a:schemeClr val="tx1">
                    <a:tint val="75000"/>
                  </a:schemeClr>
                </a:solidFill>
              </a:defRPr>
            </a:lvl4pPr>
            <a:lvl5pPr marL="1688606" indent="0" algn="ctr">
              <a:buNone/>
              <a:defRPr>
                <a:solidFill>
                  <a:schemeClr val="tx1">
                    <a:tint val="75000"/>
                  </a:schemeClr>
                </a:solidFill>
              </a:defRPr>
            </a:lvl5pPr>
            <a:lvl6pPr marL="2110758" indent="0" algn="ctr">
              <a:buNone/>
              <a:defRPr>
                <a:solidFill>
                  <a:schemeClr val="tx1">
                    <a:tint val="75000"/>
                  </a:schemeClr>
                </a:solidFill>
              </a:defRPr>
            </a:lvl6pPr>
            <a:lvl7pPr marL="2532910" indent="0" algn="ctr">
              <a:buNone/>
              <a:defRPr>
                <a:solidFill>
                  <a:schemeClr val="tx1">
                    <a:tint val="75000"/>
                  </a:schemeClr>
                </a:solidFill>
              </a:defRPr>
            </a:lvl7pPr>
            <a:lvl8pPr marL="2955061" indent="0" algn="ctr">
              <a:buNone/>
              <a:defRPr>
                <a:solidFill>
                  <a:schemeClr val="tx1">
                    <a:tint val="75000"/>
                  </a:schemeClr>
                </a:solidFill>
              </a:defRPr>
            </a:lvl8pPr>
            <a:lvl9pPr marL="3377213"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31/10/2024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‹N°›</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31/10/2024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‹N°›</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3180" y="668240"/>
            <a:ext cx="1406940" cy="14218627"/>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362" y="668240"/>
            <a:ext cx="4094824" cy="1421862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31/10/2024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‹N°›</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31/10/2024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‹N°›</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162" y="6870482"/>
            <a:ext cx="6425724" cy="2123513"/>
          </a:xfrm>
        </p:spPr>
        <p:txBody>
          <a:bodyPr anchor="t"/>
          <a:lstStyle>
            <a:lvl1pPr algn="l">
              <a:defRPr sz="3693" b="1" cap="all"/>
            </a:lvl1pPr>
          </a:lstStyle>
          <a:p>
            <a:r>
              <a:rPr lang="fr-FR"/>
              <a:t>Cliquez et modifiez le titre</a:t>
            </a:r>
          </a:p>
        </p:txBody>
      </p:sp>
      <p:sp>
        <p:nvSpPr>
          <p:cNvPr id="3" name="Espace réservé du texte 2"/>
          <p:cNvSpPr>
            <a:spLocks noGrp="1"/>
          </p:cNvSpPr>
          <p:nvPr>
            <p:ph type="body" idx="1"/>
          </p:nvPr>
        </p:nvSpPr>
        <p:spPr>
          <a:xfrm>
            <a:off x="597162" y="4531647"/>
            <a:ext cx="6425724" cy="2338835"/>
          </a:xfrm>
        </p:spPr>
        <p:txBody>
          <a:bodyPr anchor="b"/>
          <a:lstStyle>
            <a:lvl1pPr marL="0" indent="0">
              <a:buNone/>
              <a:defRPr sz="1847">
                <a:solidFill>
                  <a:schemeClr val="tx1">
                    <a:tint val="75000"/>
                  </a:schemeClr>
                </a:solidFill>
              </a:defRPr>
            </a:lvl1pPr>
            <a:lvl2pPr marL="422152" indent="0">
              <a:buNone/>
              <a:defRPr sz="1662">
                <a:solidFill>
                  <a:schemeClr val="tx1">
                    <a:tint val="75000"/>
                  </a:schemeClr>
                </a:solidFill>
              </a:defRPr>
            </a:lvl2pPr>
            <a:lvl3pPr marL="844303" indent="0">
              <a:buNone/>
              <a:defRPr sz="1478">
                <a:solidFill>
                  <a:schemeClr val="tx1">
                    <a:tint val="75000"/>
                  </a:schemeClr>
                </a:solidFill>
              </a:defRPr>
            </a:lvl3pPr>
            <a:lvl4pPr marL="1266455" indent="0">
              <a:buNone/>
              <a:defRPr sz="1293">
                <a:solidFill>
                  <a:schemeClr val="tx1">
                    <a:tint val="75000"/>
                  </a:schemeClr>
                </a:solidFill>
              </a:defRPr>
            </a:lvl4pPr>
            <a:lvl5pPr marL="1688606" indent="0">
              <a:buNone/>
              <a:defRPr sz="1293">
                <a:solidFill>
                  <a:schemeClr val="tx1">
                    <a:tint val="75000"/>
                  </a:schemeClr>
                </a:solidFill>
              </a:defRPr>
            </a:lvl5pPr>
            <a:lvl6pPr marL="2110758" indent="0">
              <a:buNone/>
              <a:defRPr sz="1293">
                <a:solidFill>
                  <a:schemeClr val="tx1">
                    <a:tint val="75000"/>
                  </a:schemeClr>
                </a:solidFill>
              </a:defRPr>
            </a:lvl6pPr>
            <a:lvl7pPr marL="2532910" indent="0">
              <a:buNone/>
              <a:defRPr sz="1293">
                <a:solidFill>
                  <a:schemeClr val="tx1">
                    <a:tint val="75000"/>
                  </a:schemeClr>
                </a:solidFill>
              </a:defRPr>
            </a:lvl7pPr>
            <a:lvl8pPr marL="2955061" indent="0">
              <a:buNone/>
              <a:defRPr sz="1293">
                <a:solidFill>
                  <a:schemeClr val="tx1">
                    <a:tint val="75000"/>
                  </a:schemeClr>
                </a:solidFill>
              </a:defRPr>
            </a:lvl8pPr>
            <a:lvl9pPr marL="3377213" indent="0">
              <a:buNone/>
              <a:defRPr sz="1293">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31/10/2024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‹N°›</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362" y="3888158"/>
            <a:ext cx="2750882" cy="10998707"/>
          </a:xfrm>
        </p:spPr>
        <p:txBody>
          <a:bodyPr/>
          <a:lstStyle>
            <a:lvl1pPr>
              <a:defRPr sz="2585"/>
            </a:lvl1pPr>
            <a:lvl2pPr>
              <a:defRPr sz="2216"/>
            </a:lvl2pPr>
            <a:lvl3pPr>
              <a:defRPr sz="1847"/>
            </a:lvl3pPr>
            <a:lvl4pPr>
              <a:defRPr sz="1662"/>
            </a:lvl4pPr>
            <a:lvl5pPr>
              <a:defRPr sz="1662"/>
            </a:lvl5pPr>
            <a:lvl6pPr>
              <a:defRPr sz="1662"/>
            </a:lvl6pPr>
            <a:lvl7pPr>
              <a:defRPr sz="1662"/>
            </a:lvl7pPr>
            <a:lvl8pPr>
              <a:defRPr sz="1662"/>
            </a:lvl8pPr>
            <a:lvl9pPr>
              <a:defRPr sz="1662"/>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89238" y="3888158"/>
            <a:ext cx="2750882" cy="10998707"/>
          </a:xfrm>
        </p:spPr>
        <p:txBody>
          <a:bodyPr/>
          <a:lstStyle>
            <a:lvl1pPr>
              <a:defRPr sz="2585"/>
            </a:lvl1pPr>
            <a:lvl2pPr>
              <a:defRPr sz="2216"/>
            </a:lvl2pPr>
            <a:lvl3pPr>
              <a:defRPr sz="1847"/>
            </a:lvl3pPr>
            <a:lvl4pPr>
              <a:defRPr sz="1662"/>
            </a:lvl4pPr>
            <a:lvl5pPr>
              <a:defRPr sz="1662"/>
            </a:lvl5pPr>
            <a:lvl6pPr>
              <a:defRPr sz="1662"/>
            </a:lvl6pPr>
            <a:lvl7pPr>
              <a:defRPr sz="1662"/>
            </a:lvl7pPr>
            <a:lvl8pPr>
              <a:defRPr sz="1662"/>
            </a:lvl8pPr>
            <a:lvl9pPr>
              <a:defRPr sz="1662"/>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31/10/2024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‹N°›</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7985" y="428168"/>
            <a:ext cx="6803708" cy="1781969"/>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7984" y="2393285"/>
            <a:ext cx="3340169" cy="997407"/>
          </a:xfrm>
        </p:spPr>
        <p:txBody>
          <a:bodyPr anchor="b"/>
          <a:lstStyle>
            <a:lvl1pPr marL="0" indent="0">
              <a:buNone/>
              <a:defRPr sz="2216" b="1"/>
            </a:lvl1pPr>
            <a:lvl2pPr marL="422152" indent="0">
              <a:buNone/>
              <a:defRPr sz="1847" b="1"/>
            </a:lvl2pPr>
            <a:lvl3pPr marL="844303" indent="0">
              <a:buNone/>
              <a:defRPr sz="1662" b="1"/>
            </a:lvl3pPr>
            <a:lvl4pPr marL="1266455" indent="0">
              <a:buNone/>
              <a:defRPr sz="1478" b="1"/>
            </a:lvl4pPr>
            <a:lvl5pPr marL="1688606" indent="0">
              <a:buNone/>
              <a:defRPr sz="1478" b="1"/>
            </a:lvl5pPr>
            <a:lvl6pPr marL="2110758" indent="0">
              <a:buNone/>
              <a:defRPr sz="1478" b="1"/>
            </a:lvl6pPr>
            <a:lvl7pPr marL="2532910" indent="0">
              <a:buNone/>
              <a:defRPr sz="1478" b="1"/>
            </a:lvl7pPr>
            <a:lvl8pPr marL="2955061" indent="0">
              <a:buNone/>
              <a:defRPr sz="1478" b="1"/>
            </a:lvl8pPr>
            <a:lvl9pPr marL="3377213" indent="0">
              <a:buNone/>
              <a:defRPr sz="1478" b="1"/>
            </a:lvl9pPr>
          </a:lstStyle>
          <a:p>
            <a:pPr lvl="0"/>
            <a:r>
              <a:rPr lang="fr-FR"/>
              <a:t>Cliquez pour modifier les styles du texte du masque</a:t>
            </a:r>
          </a:p>
        </p:txBody>
      </p:sp>
      <p:sp>
        <p:nvSpPr>
          <p:cNvPr id="4" name="Espace réservé du contenu 3"/>
          <p:cNvSpPr>
            <a:spLocks noGrp="1"/>
          </p:cNvSpPr>
          <p:nvPr>
            <p:ph sz="half" idx="2"/>
          </p:nvPr>
        </p:nvSpPr>
        <p:spPr>
          <a:xfrm>
            <a:off x="377984" y="3390692"/>
            <a:ext cx="3340169" cy="6160168"/>
          </a:xfrm>
        </p:spPr>
        <p:txBody>
          <a:bodyPr/>
          <a:lstStyle>
            <a:lvl1pPr>
              <a:defRPr sz="2216"/>
            </a:lvl1pPr>
            <a:lvl2pPr>
              <a:defRPr sz="1847"/>
            </a:lvl2pPr>
            <a:lvl3pPr>
              <a:defRPr sz="1662"/>
            </a:lvl3pPr>
            <a:lvl4pPr>
              <a:defRPr sz="1478"/>
            </a:lvl4pPr>
            <a:lvl5pPr>
              <a:defRPr sz="1478"/>
            </a:lvl5pPr>
            <a:lvl6pPr>
              <a:defRPr sz="1478"/>
            </a:lvl6pPr>
            <a:lvl7pPr>
              <a:defRPr sz="1478"/>
            </a:lvl7pPr>
            <a:lvl8pPr>
              <a:defRPr sz="1478"/>
            </a:lvl8pPr>
            <a:lvl9pPr>
              <a:defRPr sz="147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0213" y="2393285"/>
            <a:ext cx="3341481" cy="997407"/>
          </a:xfrm>
        </p:spPr>
        <p:txBody>
          <a:bodyPr anchor="b"/>
          <a:lstStyle>
            <a:lvl1pPr marL="0" indent="0">
              <a:buNone/>
              <a:defRPr sz="2216" b="1"/>
            </a:lvl1pPr>
            <a:lvl2pPr marL="422152" indent="0">
              <a:buNone/>
              <a:defRPr sz="1847" b="1"/>
            </a:lvl2pPr>
            <a:lvl3pPr marL="844303" indent="0">
              <a:buNone/>
              <a:defRPr sz="1662" b="1"/>
            </a:lvl3pPr>
            <a:lvl4pPr marL="1266455" indent="0">
              <a:buNone/>
              <a:defRPr sz="1478" b="1"/>
            </a:lvl4pPr>
            <a:lvl5pPr marL="1688606" indent="0">
              <a:buNone/>
              <a:defRPr sz="1478" b="1"/>
            </a:lvl5pPr>
            <a:lvl6pPr marL="2110758" indent="0">
              <a:buNone/>
              <a:defRPr sz="1478" b="1"/>
            </a:lvl6pPr>
            <a:lvl7pPr marL="2532910" indent="0">
              <a:buNone/>
              <a:defRPr sz="1478" b="1"/>
            </a:lvl7pPr>
            <a:lvl8pPr marL="2955061" indent="0">
              <a:buNone/>
              <a:defRPr sz="1478" b="1"/>
            </a:lvl8pPr>
            <a:lvl9pPr marL="3377213" indent="0">
              <a:buNone/>
              <a:defRPr sz="1478" b="1"/>
            </a:lvl9pPr>
          </a:lstStyle>
          <a:p>
            <a:pPr lvl="0"/>
            <a:r>
              <a:rPr lang="fr-FR"/>
              <a:t>Cliquez pour modifier les styles du texte du masque</a:t>
            </a:r>
          </a:p>
        </p:txBody>
      </p:sp>
      <p:sp>
        <p:nvSpPr>
          <p:cNvPr id="6" name="Espace réservé du contenu 5"/>
          <p:cNvSpPr>
            <a:spLocks noGrp="1"/>
          </p:cNvSpPr>
          <p:nvPr>
            <p:ph sz="quarter" idx="4"/>
          </p:nvPr>
        </p:nvSpPr>
        <p:spPr>
          <a:xfrm>
            <a:off x="3840213" y="3390692"/>
            <a:ext cx="3341481" cy="6160168"/>
          </a:xfrm>
        </p:spPr>
        <p:txBody>
          <a:bodyPr/>
          <a:lstStyle>
            <a:lvl1pPr>
              <a:defRPr sz="2216"/>
            </a:lvl1pPr>
            <a:lvl2pPr>
              <a:defRPr sz="1847"/>
            </a:lvl2pPr>
            <a:lvl3pPr>
              <a:defRPr sz="1662"/>
            </a:lvl3pPr>
            <a:lvl4pPr>
              <a:defRPr sz="1478"/>
            </a:lvl4pPr>
            <a:lvl5pPr>
              <a:defRPr sz="1478"/>
            </a:lvl5pPr>
            <a:lvl6pPr>
              <a:defRPr sz="1478"/>
            </a:lvl6pPr>
            <a:lvl7pPr>
              <a:defRPr sz="1478"/>
            </a:lvl7pPr>
            <a:lvl8pPr>
              <a:defRPr sz="1478"/>
            </a:lvl8pPr>
            <a:lvl9pPr>
              <a:defRPr sz="147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31/10/2024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‹N°›</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31/10/2024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‹N°›</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31/10/2024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‹N°›</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7987" y="425692"/>
            <a:ext cx="2487081" cy="1811669"/>
          </a:xfrm>
        </p:spPr>
        <p:txBody>
          <a:bodyPr anchor="b"/>
          <a:lstStyle>
            <a:lvl1pPr algn="l">
              <a:defRPr sz="1847" b="1"/>
            </a:lvl1pPr>
          </a:lstStyle>
          <a:p>
            <a:r>
              <a:rPr lang="fr-FR"/>
              <a:t>Cliquez et modifiez le titre</a:t>
            </a:r>
          </a:p>
        </p:txBody>
      </p:sp>
      <p:sp>
        <p:nvSpPr>
          <p:cNvPr id="3" name="Espace réservé du contenu 2"/>
          <p:cNvSpPr>
            <a:spLocks noGrp="1"/>
          </p:cNvSpPr>
          <p:nvPr>
            <p:ph idx="1"/>
          </p:nvPr>
        </p:nvSpPr>
        <p:spPr>
          <a:xfrm>
            <a:off x="2955623" y="425694"/>
            <a:ext cx="4226068" cy="9125166"/>
          </a:xfrm>
        </p:spPr>
        <p:txBody>
          <a:bodyPr/>
          <a:lstStyle>
            <a:lvl1pPr>
              <a:defRPr sz="2955"/>
            </a:lvl1pPr>
            <a:lvl2pPr>
              <a:defRPr sz="2585"/>
            </a:lvl2pPr>
            <a:lvl3pPr>
              <a:defRPr sz="2216"/>
            </a:lvl3pPr>
            <a:lvl4pPr>
              <a:defRPr sz="1847"/>
            </a:lvl4pPr>
            <a:lvl5pPr>
              <a:defRPr sz="1847"/>
            </a:lvl5pPr>
            <a:lvl6pPr>
              <a:defRPr sz="1847"/>
            </a:lvl6pPr>
            <a:lvl7pPr>
              <a:defRPr sz="1847"/>
            </a:lvl7pPr>
            <a:lvl8pPr>
              <a:defRPr sz="1847"/>
            </a:lvl8pPr>
            <a:lvl9pPr>
              <a:defRPr sz="184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7987" y="2237362"/>
            <a:ext cx="2487081" cy="7313498"/>
          </a:xfrm>
        </p:spPr>
        <p:txBody>
          <a:bodyPr/>
          <a:lstStyle>
            <a:lvl1pPr marL="0" indent="0">
              <a:buNone/>
              <a:defRPr sz="1293"/>
            </a:lvl1pPr>
            <a:lvl2pPr marL="422152" indent="0">
              <a:buNone/>
              <a:defRPr sz="1108"/>
            </a:lvl2pPr>
            <a:lvl3pPr marL="844303" indent="0">
              <a:buNone/>
              <a:defRPr sz="924"/>
            </a:lvl3pPr>
            <a:lvl4pPr marL="1266455" indent="0">
              <a:buNone/>
              <a:defRPr sz="831"/>
            </a:lvl4pPr>
            <a:lvl5pPr marL="1688606" indent="0">
              <a:buNone/>
              <a:defRPr sz="831"/>
            </a:lvl5pPr>
            <a:lvl6pPr marL="2110758" indent="0">
              <a:buNone/>
              <a:defRPr sz="831"/>
            </a:lvl6pPr>
            <a:lvl7pPr marL="2532910" indent="0">
              <a:buNone/>
              <a:defRPr sz="831"/>
            </a:lvl7pPr>
            <a:lvl8pPr marL="2955061" indent="0">
              <a:buNone/>
              <a:defRPr sz="831"/>
            </a:lvl8pPr>
            <a:lvl9pPr marL="3377213" indent="0">
              <a:buNone/>
              <a:defRPr sz="831"/>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31/10/2024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‹N°›</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1749" y="7484270"/>
            <a:ext cx="4535805" cy="883561"/>
          </a:xfrm>
        </p:spPr>
        <p:txBody>
          <a:bodyPr anchor="b"/>
          <a:lstStyle>
            <a:lvl1pPr algn="l">
              <a:defRPr sz="1847" b="1"/>
            </a:lvl1pPr>
          </a:lstStyle>
          <a:p>
            <a:r>
              <a:rPr lang="fr-FR"/>
              <a:t>Cliquez et modifiez le titre</a:t>
            </a:r>
          </a:p>
        </p:txBody>
      </p:sp>
      <p:sp>
        <p:nvSpPr>
          <p:cNvPr id="3" name="Espace réservé pour une image  2"/>
          <p:cNvSpPr>
            <a:spLocks noGrp="1"/>
          </p:cNvSpPr>
          <p:nvPr>
            <p:ph type="pic" idx="1"/>
          </p:nvPr>
        </p:nvSpPr>
        <p:spPr>
          <a:xfrm>
            <a:off x="1481749" y="955333"/>
            <a:ext cx="4535805" cy="6415088"/>
          </a:xfrm>
        </p:spPr>
        <p:txBody>
          <a:bodyPr/>
          <a:lstStyle>
            <a:lvl1pPr marL="0" indent="0">
              <a:buNone/>
              <a:defRPr sz="2955"/>
            </a:lvl1pPr>
            <a:lvl2pPr marL="422152" indent="0">
              <a:buNone/>
              <a:defRPr sz="2585"/>
            </a:lvl2pPr>
            <a:lvl3pPr marL="844303" indent="0">
              <a:buNone/>
              <a:defRPr sz="2216"/>
            </a:lvl3pPr>
            <a:lvl4pPr marL="1266455" indent="0">
              <a:buNone/>
              <a:defRPr sz="1847"/>
            </a:lvl4pPr>
            <a:lvl5pPr marL="1688606" indent="0">
              <a:buNone/>
              <a:defRPr sz="1847"/>
            </a:lvl5pPr>
            <a:lvl6pPr marL="2110758" indent="0">
              <a:buNone/>
              <a:defRPr sz="1847"/>
            </a:lvl6pPr>
            <a:lvl7pPr marL="2532910" indent="0">
              <a:buNone/>
              <a:defRPr sz="1847"/>
            </a:lvl7pPr>
            <a:lvl8pPr marL="2955061" indent="0">
              <a:buNone/>
              <a:defRPr sz="1847"/>
            </a:lvl8pPr>
            <a:lvl9pPr marL="3377213" indent="0">
              <a:buNone/>
              <a:defRPr sz="1847"/>
            </a:lvl9pPr>
          </a:lstStyle>
          <a:p>
            <a:endParaRPr lang="fr-FR"/>
          </a:p>
        </p:txBody>
      </p:sp>
      <p:sp>
        <p:nvSpPr>
          <p:cNvPr id="4" name="Espace réservé du texte 3"/>
          <p:cNvSpPr>
            <a:spLocks noGrp="1"/>
          </p:cNvSpPr>
          <p:nvPr>
            <p:ph type="body" sz="half" idx="2"/>
          </p:nvPr>
        </p:nvSpPr>
        <p:spPr>
          <a:xfrm>
            <a:off x="1481749" y="8367829"/>
            <a:ext cx="4535805" cy="1254803"/>
          </a:xfrm>
        </p:spPr>
        <p:txBody>
          <a:bodyPr/>
          <a:lstStyle>
            <a:lvl1pPr marL="0" indent="0">
              <a:buNone/>
              <a:defRPr sz="1293"/>
            </a:lvl1pPr>
            <a:lvl2pPr marL="422152" indent="0">
              <a:buNone/>
              <a:defRPr sz="1108"/>
            </a:lvl2pPr>
            <a:lvl3pPr marL="844303" indent="0">
              <a:buNone/>
              <a:defRPr sz="924"/>
            </a:lvl3pPr>
            <a:lvl4pPr marL="1266455" indent="0">
              <a:buNone/>
              <a:defRPr sz="831"/>
            </a:lvl4pPr>
            <a:lvl5pPr marL="1688606" indent="0">
              <a:buNone/>
              <a:defRPr sz="831"/>
            </a:lvl5pPr>
            <a:lvl6pPr marL="2110758" indent="0">
              <a:buNone/>
              <a:defRPr sz="831"/>
            </a:lvl6pPr>
            <a:lvl7pPr marL="2532910" indent="0">
              <a:buNone/>
              <a:defRPr sz="831"/>
            </a:lvl7pPr>
            <a:lvl8pPr marL="2955061" indent="0">
              <a:buNone/>
              <a:defRPr sz="831"/>
            </a:lvl8pPr>
            <a:lvl9pPr marL="3377213" indent="0">
              <a:buNone/>
              <a:defRPr sz="831"/>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31/10/2024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‹N°›</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7985" y="428168"/>
            <a:ext cx="6803708" cy="1781969"/>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7985" y="2494759"/>
            <a:ext cx="6803708" cy="70561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7985" y="9909730"/>
            <a:ext cx="1763924" cy="569239"/>
          </a:xfrm>
          <a:prstGeom prst="rect">
            <a:avLst/>
          </a:prstGeom>
        </p:spPr>
        <p:txBody>
          <a:bodyPr vert="horz" lIns="91440" tIns="45720" rIns="91440" bIns="45720" rtlCol="0" anchor="ctr"/>
          <a:lstStyle>
            <a:lvl1pPr algn="l">
              <a:defRPr sz="1108">
                <a:solidFill>
                  <a:schemeClr val="tx1">
                    <a:tint val="75000"/>
                  </a:schemeClr>
                </a:solidFill>
              </a:defRPr>
            </a:lvl1pPr>
          </a:lstStyle>
          <a:p>
            <a:fld id="{36F6A27C-E2F9-C140-AA96-063441F5E1DC}" type="datetimeFigureOut">
              <a:rPr lang="fr-FR" smtClean="0"/>
              <a:t>31/10/2024</a:t>
            </a:fld>
            <a:endParaRPr lang="fr-FR"/>
          </a:p>
        </p:txBody>
      </p:sp>
      <p:sp>
        <p:nvSpPr>
          <p:cNvPr id="5" name="Espace réservé du pied de page 4"/>
          <p:cNvSpPr>
            <a:spLocks noGrp="1"/>
          </p:cNvSpPr>
          <p:nvPr>
            <p:ph type="ftr" sz="quarter" idx="3"/>
          </p:nvPr>
        </p:nvSpPr>
        <p:spPr>
          <a:xfrm>
            <a:off x="2582890" y="9909730"/>
            <a:ext cx="2393897" cy="569239"/>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7768" y="9909730"/>
            <a:ext cx="1763924" cy="569239"/>
          </a:xfrm>
          <a:prstGeom prst="rect">
            <a:avLst/>
          </a:prstGeom>
        </p:spPr>
        <p:txBody>
          <a:bodyPr vert="horz" lIns="91440" tIns="45720" rIns="91440" bIns="45720" rtlCol="0" anchor="ctr"/>
          <a:lstStyle>
            <a:lvl1pPr algn="r">
              <a:defRPr sz="1108">
                <a:solidFill>
                  <a:schemeClr val="tx1">
                    <a:tint val="75000"/>
                  </a:schemeClr>
                </a:solidFill>
              </a:defRPr>
            </a:lvl1pPr>
          </a:lstStyle>
          <a:p>
            <a:fld id="{8CC829F0-9E9D-5843-8AC4-BFFFF05F267C}" type="slidenum">
              <a:rPr lang="fr-FR" smtClean="0"/>
              <a:t>‹N°›</a:t>
            </a:fld>
            <a:endParaRPr lang="fr-FR"/>
          </a:p>
        </p:txBody>
      </p:sp>
      <p:sp>
        <p:nvSpPr>
          <p:cNvPr id="8" name="TextBox 7">
            <a:extLst>
              <a:ext uri="{FF2B5EF4-FFF2-40B4-BE49-F238E27FC236}">
                <a16:creationId xmlns:a16="http://schemas.microsoft.com/office/drawing/2014/main" id="{54449609-D575-4E9C-BF27-52F85EBCC4B7}"/>
              </a:ext>
            </a:extLst>
          </p:cNvPr>
          <p:cNvSpPr txBox="1"/>
          <p:nvPr userDrawn="1"/>
        </p:nvSpPr>
        <p:spPr>
          <a:xfrm>
            <a:off x="828966" y="10724919"/>
            <a:ext cx="5901743" cy="338554"/>
          </a:xfrm>
          <a:prstGeom prst="rect">
            <a:avLst/>
          </a:prstGeom>
          <a:noFill/>
        </p:spPr>
        <p:txBody>
          <a:bodyPr wrap="square">
            <a:spAutoFit/>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600" b="0" i="0" dirty="0">
                <a:solidFill>
                  <a:schemeClr val="tx1"/>
                </a:solidFill>
                <a:effectLst/>
                <a:latin typeface="+mn-lt"/>
              </a:rPr>
              <a:t>© All Rights Reserved By www.Bestfreecv.Com</a:t>
            </a: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2152" rtl="0" eaLnBrk="1" latinLnBrk="0" hangingPunct="1">
        <a:spcBef>
          <a:spcPct val="0"/>
        </a:spcBef>
        <a:buNone/>
        <a:defRPr sz="4062" kern="1200">
          <a:solidFill>
            <a:schemeClr val="tx1"/>
          </a:solidFill>
          <a:latin typeface="+mj-lt"/>
          <a:ea typeface="+mj-ea"/>
          <a:cs typeface="+mj-cs"/>
        </a:defRPr>
      </a:lvl1pPr>
    </p:titleStyle>
    <p:bodyStyle>
      <a:lvl1pPr marL="316614" indent="-316614" algn="l" defTabSz="422152" rtl="0" eaLnBrk="1" latinLnBrk="0" hangingPunct="1">
        <a:spcBef>
          <a:spcPct val="20000"/>
        </a:spcBef>
        <a:buFont typeface="Arial"/>
        <a:buChar char="•"/>
        <a:defRPr sz="2955" kern="1200">
          <a:solidFill>
            <a:schemeClr val="tx1"/>
          </a:solidFill>
          <a:latin typeface="+mn-lt"/>
          <a:ea typeface="+mn-ea"/>
          <a:cs typeface="+mn-cs"/>
        </a:defRPr>
      </a:lvl1pPr>
      <a:lvl2pPr marL="685997" indent="-263845" algn="l" defTabSz="422152" rtl="0" eaLnBrk="1" latinLnBrk="0" hangingPunct="1">
        <a:spcBef>
          <a:spcPct val="20000"/>
        </a:spcBef>
        <a:buFont typeface="Arial"/>
        <a:buChar char="–"/>
        <a:defRPr sz="2585" kern="1200">
          <a:solidFill>
            <a:schemeClr val="tx1"/>
          </a:solidFill>
          <a:latin typeface="+mn-lt"/>
          <a:ea typeface="+mn-ea"/>
          <a:cs typeface="+mn-cs"/>
        </a:defRPr>
      </a:lvl2pPr>
      <a:lvl3pPr marL="1055379" indent="-211075" algn="l" defTabSz="422152" rtl="0" eaLnBrk="1" latinLnBrk="0" hangingPunct="1">
        <a:spcBef>
          <a:spcPct val="20000"/>
        </a:spcBef>
        <a:buFont typeface="Arial"/>
        <a:buChar char="•"/>
        <a:defRPr sz="2216" kern="1200">
          <a:solidFill>
            <a:schemeClr val="tx1"/>
          </a:solidFill>
          <a:latin typeface="+mn-lt"/>
          <a:ea typeface="+mn-ea"/>
          <a:cs typeface="+mn-cs"/>
        </a:defRPr>
      </a:lvl3pPr>
      <a:lvl4pPr marL="1477530" indent="-211075" algn="l" defTabSz="422152" rtl="0" eaLnBrk="1" latinLnBrk="0" hangingPunct="1">
        <a:spcBef>
          <a:spcPct val="20000"/>
        </a:spcBef>
        <a:buFont typeface="Arial"/>
        <a:buChar char="–"/>
        <a:defRPr sz="1847" kern="1200">
          <a:solidFill>
            <a:schemeClr val="tx1"/>
          </a:solidFill>
          <a:latin typeface="+mn-lt"/>
          <a:ea typeface="+mn-ea"/>
          <a:cs typeface="+mn-cs"/>
        </a:defRPr>
      </a:lvl4pPr>
      <a:lvl5pPr marL="1899682" indent="-211075" algn="l" defTabSz="422152" rtl="0" eaLnBrk="1" latinLnBrk="0" hangingPunct="1">
        <a:spcBef>
          <a:spcPct val="20000"/>
        </a:spcBef>
        <a:buFont typeface="Arial"/>
        <a:buChar char="»"/>
        <a:defRPr sz="1847" kern="1200">
          <a:solidFill>
            <a:schemeClr val="tx1"/>
          </a:solidFill>
          <a:latin typeface="+mn-lt"/>
          <a:ea typeface="+mn-ea"/>
          <a:cs typeface="+mn-cs"/>
        </a:defRPr>
      </a:lvl5pPr>
      <a:lvl6pPr marL="2321833" indent="-211075" algn="l" defTabSz="422152" rtl="0" eaLnBrk="1" latinLnBrk="0" hangingPunct="1">
        <a:spcBef>
          <a:spcPct val="20000"/>
        </a:spcBef>
        <a:buFont typeface="Arial"/>
        <a:buChar char="•"/>
        <a:defRPr sz="1847" kern="1200">
          <a:solidFill>
            <a:schemeClr val="tx1"/>
          </a:solidFill>
          <a:latin typeface="+mn-lt"/>
          <a:ea typeface="+mn-ea"/>
          <a:cs typeface="+mn-cs"/>
        </a:defRPr>
      </a:lvl6pPr>
      <a:lvl7pPr marL="2743985" indent="-211075" algn="l" defTabSz="422152" rtl="0" eaLnBrk="1" latinLnBrk="0" hangingPunct="1">
        <a:spcBef>
          <a:spcPct val="20000"/>
        </a:spcBef>
        <a:buFont typeface="Arial"/>
        <a:buChar char="•"/>
        <a:defRPr sz="1847" kern="1200">
          <a:solidFill>
            <a:schemeClr val="tx1"/>
          </a:solidFill>
          <a:latin typeface="+mn-lt"/>
          <a:ea typeface="+mn-ea"/>
          <a:cs typeface="+mn-cs"/>
        </a:defRPr>
      </a:lvl7pPr>
      <a:lvl8pPr marL="3166137" indent="-211075" algn="l" defTabSz="422152" rtl="0" eaLnBrk="1" latinLnBrk="0" hangingPunct="1">
        <a:spcBef>
          <a:spcPct val="20000"/>
        </a:spcBef>
        <a:buFont typeface="Arial"/>
        <a:buChar char="•"/>
        <a:defRPr sz="1847" kern="1200">
          <a:solidFill>
            <a:schemeClr val="tx1"/>
          </a:solidFill>
          <a:latin typeface="+mn-lt"/>
          <a:ea typeface="+mn-ea"/>
          <a:cs typeface="+mn-cs"/>
        </a:defRPr>
      </a:lvl8pPr>
      <a:lvl9pPr marL="3588288" indent="-211075" algn="l" defTabSz="422152" rtl="0" eaLnBrk="1" latinLnBrk="0" hangingPunct="1">
        <a:spcBef>
          <a:spcPct val="20000"/>
        </a:spcBef>
        <a:buFont typeface="Arial"/>
        <a:buChar char="•"/>
        <a:defRPr sz="1847" kern="1200">
          <a:solidFill>
            <a:schemeClr val="tx1"/>
          </a:solidFill>
          <a:latin typeface="+mn-lt"/>
          <a:ea typeface="+mn-ea"/>
          <a:cs typeface="+mn-cs"/>
        </a:defRPr>
      </a:lvl9pPr>
    </p:bodyStyle>
    <p:otherStyle>
      <a:defPPr>
        <a:defRPr lang="fr-FR"/>
      </a:defPPr>
      <a:lvl1pPr marL="0" algn="l" defTabSz="422152" rtl="0" eaLnBrk="1" latinLnBrk="0" hangingPunct="1">
        <a:defRPr sz="1662" kern="1200">
          <a:solidFill>
            <a:schemeClr val="tx1"/>
          </a:solidFill>
          <a:latin typeface="+mn-lt"/>
          <a:ea typeface="+mn-ea"/>
          <a:cs typeface="+mn-cs"/>
        </a:defRPr>
      </a:lvl1pPr>
      <a:lvl2pPr marL="422152" algn="l" defTabSz="422152" rtl="0" eaLnBrk="1" latinLnBrk="0" hangingPunct="1">
        <a:defRPr sz="1662" kern="1200">
          <a:solidFill>
            <a:schemeClr val="tx1"/>
          </a:solidFill>
          <a:latin typeface="+mn-lt"/>
          <a:ea typeface="+mn-ea"/>
          <a:cs typeface="+mn-cs"/>
        </a:defRPr>
      </a:lvl2pPr>
      <a:lvl3pPr marL="844303" algn="l" defTabSz="422152" rtl="0" eaLnBrk="1" latinLnBrk="0" hangingPunct="1">
        <a:defRPr sz="1662" kern="1200">
          <a:solidFill>
            <a:schemeClr val="tx1"/>
          </a:solidFill>
          <a:latin typeface="+mn-lt"/>
          <a:ea typeface="+mn-ea"/>
          <a:cs typeface="+mn-cs"/>
        </a:defRPr>
      </a:lvl3pPr>
      <a:lvl4pPr marL="1266455" algn="l" defTabSz="422152" rtl="0" eaLnBrk="1" latinLnBrk="0" hangingPunct="1">
        <a:defRPr sz="1662" kern="1200">
          <a:solidFill>
            <a:schemeClr val="tx1"/>
          </a:solidFill>
          <a:latin typeface="+mn-lt"/>
          <a:ea typeface="+mn-ea"/>
          <a:cs typeface="+mn-cs"/>
        </a:defRPr>
      </a:lvl4pPr>
      <a:lvl5pPr marL="1688606" algn="l" defTabSz="422152" rtl="0" eaLnBrk="1" latinLnBrk="0" hangingPunct="1">
        <a:defRPr sz="1662" kern="1200">
          <a:solidFill>
            <a:schemeClr val="tx1"/>
          </a:solidFill>
          <a:latin typeface="+mn-lt"/>
          <a:ea typeface="+mn-ea"/>
          <a:cs typeface="+mn-cs"/>
        </a:defRPr>
      </a:lvl5pPr>
      <a:lvl6pPr marL="2110758" algn="l" defTabSz="422152" rtl="0" eaLnBrk="1" latinLnBrk="0" hangingPunct="1">
        <a:defRPr sz="1662" kern="1200">
          <a:solidFill>
            <a:schemeClr val="tx1"/>
          </a:solidFill>
          <a:latin typeface="+mn-lt"/>
          <a:ea typeface="+mn-ea"/>
          <a:cs typeface="+mn-cs"/>
        </a:defRPr>
      </a:lvl6pPr>
      <a:lvl7pPr marL="2532910" algn="l" defTabSz="422152" rtl="0" eaLnBrk="1" latinLnBrk="0" hangingPunct="1">
        <a:defRPr sz="1662" kern="1200">
          <a:solidFill>
            <a:schemeClr val="tx1"/>
          </a:solidFill>
          <a:latin typeface="+mn-lt"/>
          <a:ea typeface="+mn-ea"/>
          <a:cs typeface="+mn-cs"/>
        </a:defRPr>
      </a:lvl7pPr>
      <a:lvl8pPr marL="2955061" algn="l" defTabSz="422152" rtl="0" eaLnBrk="1" latinLnBrk="0" hangingPunct="1">
        <a:defRPr sz="1662" kern="1200">
          <a:solidFill>
            <a:schemeClr val="tx1"/>
          </a:solidFill>
          <a:latin typeface="+mn-lt"/>
          <a:ea typeface="+mn-ea"/>
          <a:cs typeface="+mn-cs"/>
        </a:defRPr>
      </a:lvl8pPr>
      <a:lvl9pPr marL="3377213" algn="l" defTabSz="422152"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bestfreecv.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1F1F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8BF3C5D-E4C6-594D-453D-7F2272B02D24}"/>
              </a:ext>
            </a:extLst>
          </p:cNvPr>
          <p:cNvSpPr/>
          <p:nvPr/>
        </p:nvSpPr>
        <p:spPr>
          <a:xfrm>
            <a:off x="3476184" y="985734"/>
            <a:ext cx="607306" cy="9706076"/>
          </a:xfrm>
          <a:prstGeom prst="rect">
            <a:avLst/>
          </a:prstGeom>
          <a:solidFill>
            <a:srgbClr val="75414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174" name="Straight Connector 173">
            <a:extLst>
              <a:ext uri="{FF2B5EF4-FFF2-40B4-BE49-F238E27FC236}">
                <a16:creationId xmlns:a16="http://schemas.microsoft.com/office/drawing/2014/main" id="{8B233408-4A3C-4173-8FD1-D6EBE8A425DF}"/>
              </a:ext>
            </a:extLst>
          </p:cNvPr>
          <p:cNvCxnSpPr>
            <a:cxnSpLocks/>
          </p:cNvCxnSpPr>
          <p:nvPr/>
        </p:nvCxnSpPr>
        <p:spPr>
          <a:xfrm>
            <a:off x="1679783" y="2038069"/>
            <a:ext cx="4200108" cy="0"/>
          </a:xfrm>
          <a:prstGeom prst="line">
            <a:avLst/>
          </a:prstGeom>
          <a:ln w="730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6" name="Rectangle 135">
            <a:extLst>
              <a:ext uri="{FF2B5EF4-FFF2-40B4-BE49-F238E27FC236}">
                <a16:creationId xmlns:a16="http://schemas.microsoft.com/office/drawing/2014/main" id="{DC03539D-5E4A-42B6-AE82-E8E0600722A6}"/>
              </a:ext>
            </a:extLst>
          </p:cNvPr>
          <p:cNvSpPr/>
          <p:nvPr/>
        </p:nvSpPr>
        <p:spPr>
          <a:xfrm>
            <a:off x="-64084" y="835954"/>
            <a:ext cx="2913027" cy="3447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spAutoFit/>
          </a:bodyPr>
          <a:lstStyle/>
          <a:p>
            <a:pPr algn="r" rtl="1">
              <a:lnSpc>
                <a:spcPct val="80000"/>
              </a:lnSpc>
            </a:pPr>
            <a:r>
              <a:rPr lang="ar-DZ" sz="2800" b="1" dirty="0">
                <a:solidFill>
                  <a:srgbClr val="575757"/>
                </a:solidFill>
                <a:latin typeface="Tahoma" panose="020B0604030504040204" pitchFamily="34" charset="0"/>
                <a:ea typeface="Tahoma" panose="020B0604030504040204" pitchFamily="34" charset="0"/>
                <a:cs typeface="Tahoma" panose="020B0604030504040204" pitchFamily="34" charset="0"/>
              </a:rPr>
              <a:t>الإسم</a:t>
            </a:r>
            <a:r>
              <a:rPr lang="fr-FR" sz="2800" b="1"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ar-DZ" sz="2800" b="1" dirty="0">
                <a:solidFill>
                  <a:srgbClr val="754145"/>
                </a:solidFill>
                <a:latin typeface="Tahoma" panose="020B0604030504040204" pitchFamily="34" charset="0"/>
                <a:ea typeface="Tahoma" panose="020B0604030504040204" pitchFamily="34" charset="0"/>
                <a:cs typeface="Tahoma" panose="020B0604030504040204" pitchFamily="34" charset="0"/>
              </a:rPr>
              <a:t>والنسب</a:t>
            </a:r>
            <a:endParaRPr lang="fr-FR" sz="2800" b="1" dirty="0">
              <a:solidFill>
                <a:srgbClr val="754145"/>
              </a:solidFill>
              <a:latin typeface="Tahoma" panose="020B0604030504040204" pitchFamily="34" charset="0"/>
              <a:ea typeface="Tahoma" panose="020B0604030504040204" pitchFamily="34" charset="0"/>
              <a:cs typeface="Tahoma" panose="020B0604030504040204" pitchFamily="34" charset="0"/>
            </a:endParaRPr>
          </a:p>
        </p:txBody>
      </p:sp>
      <p:sp>
        <p:nvSpPr>
          <p:cNvPr id="137" name="Rectangle: Rounded Corners 136">
            <a:extLst>
              <a:ext uri="{FF2B5EF4-FFF2-40B4-BE49-F238E27FC236}">
                <a16:creationId xmlns:a16="http://schemas.microsoft.com/office/drawing/2014/main" id="{E364DDBB-D9FE-46AF-BE9B-B6C9C68E7722}"/>
              </a:ext>
            </a:extLst>
          </p:cNvPr>
          <p:cNvSpPr/>
          <p:nvPr/>
        </p:nvSpPr>
        <p:spPr>
          <a:xfrm>
            <a:off x="-87973" y="1158827"/>
            <a:ext cx="2913027" cy="23212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wrap="square" lIns="0" tIns="0" rIns="0" bIns="0" rtlCol="0" anchor="t" anchorCtr="0">
            <a:spAutoFit/>
          </a:bodyPr>
          <a:lstStyle/>
          <a:p>
            <a:pPr algn="r" rtl="1">
              <a:lnSpc>
                <a:spcPct val="107000"/>
              </a:lnSpc>
              <a:spcAft>
                <a:spcPts val="738"/>
              </a:spcAft>
            </a:pPr>
            <a:r>
              <a:rPr lang="ar-DZ" sz="1400" b="1" dirty="0">
                <a:solidFill>
                  <a:schemeClr val="tx1"/>
                </a:solidFill>
                <a:latin typeface="Tahoma" panose="020B0604030504040204" pitchFamily="34" charset="0"/>
                <a:ea typeface="Tahoma" panose="020B0604030504040204" pitchFamily="34" charset="0"/>
                <a:cs typeface="Tahoma" panose="020B0604030504040204" pitchFamily="34" charset="0"/>
              </a:rPr>
              <a:t>مصمم جرافيك</a:t>
            </a:r>
            <a:endParaRPr lang="fr-FR" sz="14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pic>
        <p:nvPicPr>
          <p:cNvPr id="123" name="Picture 122">
            <a:extLst>
              <a:ext uri="{FF2B5EF4-FFF2-40B4-BE49-F238E27FC236}">
                <a16:creationId xmlns:a16="http://schemas.microsoft.com/office/drawing/2014/main" id="{C93EAB15-246A-485A-8E4D-9DAFAEB643A4}"/>
              </a:ext>
            </a:extLst>
          </p:cNvPr>
          <p:cNvPicPr>
            <a:picLocks noChangeAspect="1"/>
          </p:cNvPicPr>
          <p:nvPr/>
        </p:nvPicPr>
        <p:blipFill>
          <a:blip r:embed="rId3"/>
          <a:srcRect/>
          <a:stretch/>
        </p:blipFill>
        <p:spPr>
          <a:xfrm>
            <a:off x="2915271" y="53613"/>
            <a:ext cx="1729132" cy="1729132"/>
          </a:xfrm>
          <a:prstGeom prst="diamond">
            <a:avLst/>
          </a:prstGeom>
          <a:solidFill>
            <a:srgbClr val="DDDDDB"/>
          </a:solidFill>
          <a:ln w="25400">
            <a:solidFill>
              <a:srgbClr val="754145"/>
            </a:solidFill>
          </a:ln>
        </p:spPr>
      </p:pic>
      <p:sp>
        <p:nvSpPr>
          <p:cNvPr id="154" name="Rectangle 153">
            <a:extLst>
              <a:ext uri="{FF2B5EF4-FFF2-40B4-BE49-F238E27FC236}">
                <a16:creationId xmlns:a16="http://schemas.microsoft.com/office/drawing/2014/main" id="{C5C6B18A-980A-4FC1-8999-B92976920531}"/>
              </a:ext>
            </a:extLst>
          </p:cNvPr>
          <p:cNvSpPr/>
          <p:nvPr/>
        </p:nvSpPr>
        <p:spPr>
          <a:xfrm>
            <a:off x="4177143" y="3316073"/>
            <a:ext cx="3145584" cy="34970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rtl="1">
              <a:lnSpc>
                <a:spcPct val="107000"/>
              </a:lnSpc>
              <a:spcAft>
                <a:spcPts val="738"/>
              </a:spcAft>
              <a:buSzPct val="150000"/>
            </a:pPr>
            <a:r>
              <a:rPr lang="fr-MA" sz="1400" b="1" dirty="0">
                <a:solidFill>
                  <a:srgbClr val="242424"/>
                </a:solidFill>
                <a:ea typeface="Open Sans" panose="020B0606030504020204" pitchFamily="34" charset="0"/>
                <a:cs typeface="Open Sans" panose="020B0606030504020204" pitchFamily="34" charset="0"/>
              </a:rPr>
              <a:t>EXPERIENCE</a:t>
            </a:r>
            <a:endParaRPr lang="ar-MA" sz="1400" b="1" dirty="0">
              <a:solidFill>
                <a:srgbClr val="242424"/>
              </a:solidFill>
              <a:ea typeface="Open Sans" panose="020B0606030504020204" pitchFamily="34" charset="0"/>
            </a:endParaRPr>
          </a:p>
        </p:txBody>
      </p:sp>
      <p:sp>
        <p:nvSpPr>
          <p:cNvPr id="155" name="Rectangle 154">
            <a:extLst>
              <a:ext uri="{FF2B5EF4-FFF2-40B4-BE49-F238E27FC236}">
                <a16:creationId xmlns:a16="http://schemas.microsoft.com/office/drawing/2014/main" id="{09798334-4040-4A65-8DDF-09032BF52440}"/>
              </a:ext>
            </a:extLst>
          </p:cNvPr>
          <p:cNvSpPr/>
          <p:nvPr/>
        </p:nvSpPr>
        <p:spPr>
          <a:xfrm>
            <a:off x="4177143" y="6145198"/>
            <a:ext cx="3145584" cy="349702"/>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fr-MA" sz="1400" b="1" dirty="0">
                <a:solidFill>
                  <a:srgbClr val="242424"/>
                </a:solidFill>
                <a:ea typeface="Open Sans" panose="020B0606030504020204" pitchFamily="34" charset="0"/>
                <a:cs typeface="Open Sans" panose="020B0606030504020204" pitchFamily="34" charset="0"/>
              </a:rPr>
              <a:t>EDUCATION</a:t>
            </a:r>
            <a:endParaRPr lang="fr-FR" sz="1400" b="1" dirty="0">
              <a:solidFill>
                <a:srgbClr val="242424"/>
              </a:solidFill>
              <a:ea typeface="Open Sans" panose="020B0606030504020204" pitchFamily="34" charset="0"/>
              <a:cs typeface="Open Sans" panose="020B0606030504020204" pitchFamily="34" charset="0"/>
            </a:endParaRPr>
          </a:p>
        </p:txBody>
      </p:sp>
      <p:sp>
        <p:nvSpPr>
          <p:cNvPr id="156" name="Text Box 5">
            <a:extLst>
              <a:ext uri="{FF2B5EF4-FFF2-40B4-BE49-F238E27FC236}">
                <a16:creationId xmlns:a16="http://schemas.microsoft.com/office/drawing/2014/main" id="{1EBA9CCF-F8F4-4CCB-ADE5-C72AC9869DB9}"/>
              </a:ext>
            </a:extLst>
          </p:cNvPr>
          <p:cNvSpPr txBox="1">
            <a:spLocks noChangeArrowheads="1"/>
          </p:cNvSpPr>
          <p:nvPr/>
        </p:nvSpPr>
        <p:spPr bwMode="auto">
          <a:xfrm>
            <a:off x="4083490" y="2200655"/>
            <a:ext cx="3461517" cy="11364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rgbClr val="000000"/>
                </a:solidFill>
                <a:miter lim="800000"/>
                <a:headEnd/>
                <a:tailEnd/>
              </a14:hiddenLine>
            </a:ext>
          </a:extLst>
        </p:spPr>
        <p:txBody>
          <a:bodyPr vert="horz" wrap="square" lIns="89496" tIns="44748" rIns="89496" bIns="44748" numCol="1" anchor="t" anchorCtr="0" compatLnSpc="1">
            <a:prstTxWarp prst="textNoShape">
              <a:avLst/>
            </a:prstTxWarp>
            <a:spAutoFit/>
          </a:bodyPr>
          <a:lstStyle/>
          <a:p>
            <a:pPr algn="just"/>
            <a:r>
              <a:rPr lang="en-US" sz="1133" dirty="0">
                <a:ea typeface="Tahoma" panose="020B0604030504040204" pitchFamily="34" charset="0"/>
                <a:cs typeface="Tahoma" panose="020B0604030504040204" pitchFamily="34" charset="0"/>
              </a:rPr>
              <a:t>Describe in a few lines your career path, your key skills for the position and your career goals. This is actually an introduction to your cover letter. Describe in a few lines your career path, your key skills for the position and your career goals. This is actually an introduction to your cover letter. </a:t>
            </a:r>
            <a:endParaRPr lang="fr-FR" sz="1133" dirty="0">
              <a:ea typeface="Tahoma" panose="020B0604030504040204" pitchFamily="34" charset="0"/>
              <a:cs typeface="Tahoma" panose="020B0604030504040204" pitchFamily="34" charset="0"/>
            </a:endParaRPr>
          </a:p>
        </p:txBody>
      </p:sp>
      <p:sp>
        <p:nvSpPr>
          <p:cNvPr id="158" name="Subtitle 2">
            <a:extLst>
              <a:ext uri="{FF2B5EF4-FFF2-40B4-BE49-F238E27FC236}">
                <a16:creationId xmlns:a16="http://schemas.microsoft.com/office/drawing/2014/main" id="{B7FA1514-F1D0-443F-A9F4-7951225FCFB2}"/>
              </a:ext>
            </a:extLst>
          </p:cNvPr>
          <p:cNvSpPr/>
          <p:nvPr/>
        </p:nvSpPr>
        <p:spPr>
          <a:xfrm>
            <a:off x="4083490" y="6572810"/>
            <a:ext cx="3461517" cy="647830"/>
          </a:xfrm>
          <a:prstGeom prst="rect">
            <a:avLst/>
          </a:prstGeom>
          <a:noFill/>
          <a:ln cap="flat">
            <a:noFill/>
            <a:prstDash val="solid"/>
          </a:ln>
        </p:spPr>
        <p:txBody>
          <a:bodyPr vert="horz" wrap="square" lIns="89496" tIns="44748" rIns="89496" bIns="44748" anchor="t" anchorCtr="0" compatLnSpc="0">
            <a:spAutoFit/>
          </a:bodyPr>
          <a:lstStyle/>
          <a:p>
            <a:r>
              <a:rPr lang="en-US" sz="1187" b="1" dirty="0">
                <a:ea typeface="Open Sans" panose="020B0606030504020204" pitchFamily="34" charset="0"/>
                <a:cs typeface="Open Sans" panose="020B0606030504020204" pitchFamily="34" charset="0"/>
              </a:rPr>
              <a:t>Bachelor of Science: Computer Information Systems</a:t>
            </a:r>
          </a:p>
          <a:p>
            <a:r>
              <a:rPr lang="en-US" sz="1187" dirty="0">
                <a:ea typeface="Open Sans" panose="020B0606030504020204" pitchFamily="34" charset="0"/>
                <a:cs typeface="Open Sans" panose="020B0606030504020204" pitchFamily="34" charset="0"/>
              </a:rPr>
              <a:t>2014</a:t>
            </a:r>
            <a:endParaRPr lang="fr-FR" sz="1187" dirty="0">
              <a:ea typeface="Open Sans" panose="020B0606030504020204" pitchFamily="34" charset="0"/>
              <a:cs typeface="Open Sans" panose="020B0606030504020204" pitchFamily="34" charset="0"/>
            </a:endParaRPr>
          </a:p>
          <a:p>
            <a:r>
              <a:rPr lang="en-US" sz="1187" dirty="0">
                <a:ea typeface="Open Sans" panose="020B0606030504020204" pitchFamily="34" charset="0"/>
                <a:cs typeface="Open Sans" panose="020B0606030504020204" pitchFamily="34" charset="0"/>
              </a:rPr>
              <a:t>Columbia University, NY</a:t>
            </a:r>
            <a:endParaRPr lang="fr-FR" sz="1187" dirty="0">
              <a:ea typeface="Open Sans" panose="020B0606030504020204" pitchFamily="34" charset="0"/>
              <a:cs typeface="Open Sans" panose="020B0606030504020204" pitchFamily="34" charset="0"/>
            </a:endParaRPr>
          </a:p>
        </p:txBody>
      </p:sp>
      <p:sp>
        <p:nvSpPr>
          <p:cNvPr id="159" name="Rectangle 158">
            <a:extLst>
              <a:ext uri="{FF2B5EF4-FFF2-40B4-BE49-F238E27FC236}">
                <a16:creationId xmlns:a16="http://schemas.microsoft.com/office/drawing/2014/main" id="{6676BB3F-E5F8-4D3B-B661-9268F0C350E0}"/>
              </a:ext>
            </a:extLst>
          </p:cNvPr>
          <p:cNvSpPr/>
          <p:nvPr/>
        </p:nvSpPr>
        <p:spPr>
          <a:xfrm>
            <a:off x="4177143" y="7265034"/>
            <a:ext cx="2292837" cy="34970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r>
              <a:rPr lang="en-US" sz="1400" b="1" dirty="0">
                <a:solidFill>
                  <a:srgbClr val="242424"/>
                </a:solidFill>
                <a:ea typeface="Open Sans" panose="020B0606030504020204" pitchFamily="34" charset="0"/>
                <a:cs typeface="Open Sans" panose="020B0606030504020204" pitchFamily="34" charset="0"/>
              </a:rPr>
              <a:t>SKILL HIGHLIGHTS</a:t>
            </a:r>
            <a:endParaRPr lang="fr-FR" sz="1400" b="1" dirty="0">
              <a:solidFill>
                <a:srgbClr val="242424"/>
              </a:solidFill>
              <a:ea typeface="Open Sans" panose="020B0606030504020204" pitchFamily="34" charset="0"/>
              <a:cs typeface="Open Sans" panose="020B0606030504020204" pitchFamily="34" charset="0"/>
            </a:endParaRPr>
          </a:p>
        </p:txBody>
      </p:sp>
      <p:cxnSp>
        <p:nvCxnSpPr>
          <p:cNvPr id="160" name="Straight Connector 159">
            <a:extLst>
              <a:ext uri="{FF2B5EF4-FFF2-40B4-BE49-F238E27FC236}">
                <a16:creationId xmlns:a16="http://schemas.microsoft.com/office/drawing/2014/main" id="{7CF98210-48A5-41C3-A467-D6335F81A577}"/>
              </a:ext>
            </a:extLst>
          </p:cNvPr>
          <p:cNvCxnSpPr>
            <a:cxnSpLocks/>
          </p:cNvCxnSpPr>
          <p:nvPr/>
        </p:nvCxnSpPr>
        <p:spPr>
          <a:xfrm>
            <a:off x="1679783" y="6506784"/>
            <a:ext cx="4200108" cy="0"/>
          </a:xfrm>
          <a:prstGeom prst="line">
            <a:avLst/>
          </a:prstGeom>
          <a:ln w="730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1" name="Straight Connector 160">
            <a:extLst>
              <a:ext uri="{FF2B5EF4-FFF2-40B4-BE49-F238E27FC236}">
                <a16:creationId xmlns:a16="http://schemas.microsoft.com/office/drawing/2014/main" id="{EE03658D-F9C6-4A13-A58A-6AED8FDFE1EC}"/>
              </a:ext>
            </a:extLst>
          </p:cNvPr>
          <p:cNvCxnSpPr>
            <a:cxnSpLocks/>
          </p:cNvCxnSpPr>
          <p:nvPr/>
        </p:nvCxnSpPr>
        <p:spPr>
          <a:xfrm>
            <a:off x="1679783" y="3660974"/>
            <a:ext cx="4200108" cy="0"/>
          </a:xfrm>
          <a:prstGeom prst="line">
            <a:avLst/>
          </a:prstGeom>
          <a:ln w="730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2" name="Straight Connector 161">
            <a:extLst>
              <a:ext uri="{FF2B5EF4-FFF2-40B4-BE49-F238E27FC236}">
                <a16:creationId xmlns:a16="http://schemas.microsoft.com/office/drawing/2014/main" id="{702DB804-A398-4A23-BBC5-1C957451BE36}"/>
              </a:ext>
            </a:extLst>
          </p:cNvPr>
          <p:cNvCxnSpPr>
            <a:cxnSpLocks/>
          </p:cNvCxnSpPr>
          <p:nvPr/>
        </p:nvCxnSpPr>
        <p:spPr>
          <a:xfrm>
            <a:off x="1679783" y="7626621"/>
            <a:ext cx="4200108" cy="0"/>
          </a:xfrm>
          <a:prstGeom prst="line">
            <a:avLst/>
          </a:prstGeom>
          <a:ln w="730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3" name="Subtitle 2">
            <a:extLst>
              <a:ext uri="{FF2B5EF4-FFF2-40B4-BE49-F238E27FC236}">
                <a16:creationId xmlns:a16="http://schemas.microsoft.com/office/drawing/2014/main" id="{CA95FDA3-E803-48B1-B5D8-30475F647F10}"/>
              </a:ext>
            </a:extLst>
          </p:cNvPr>
          <p:cNvSpPr/>
          <p:nvPr/>
        </p:nvSpPr>
        <p:spPr>
          <a:xfrm>
            <a:off x="4083490" y="3705817"/>
            <a:ext cx="3461517" cy="2355285"/>
          </a:xfrm>
          <a:prstGeom prst="rect">
            <a:avLst/>
          </a:prstGeom>
          <a:noFill/>
          <a:ln cap="flat">
            <a:noFill/>
            <a:prstDash val="solid"/>
          </a:ln>
        </p:spPr>
        <p:txBody>
          <a:bodyPr vert="horz" wrap="square" lIns="89496" tIns="44748" rIns="89496" bIns="44748" anchor="t" anchorCtr="0" compatLnSpc="0">
            <a:spAutoFit/>
          </a:bodyPr>
          <a:lstStyle/>
          <a:p>
            <a:r>
              <a:rPr lang="en-US" sz="1133" b="1" dirty="0">
                <a:ea typeface="Open Sans" panose="020B0606030504020204" pitchFamily="34" charset="0"/>
                <a:cs typeface="Open Sans" panose="020B0606030504020204" pitchFamily="34" charset="0"/>
              </a:rPr>
              <a:t>Creative designer </a:t>
            </a:r>
            <a:r>
              <a:rPr lang="en-US" sz="1133" dirty="0">
                <a:ea typeface="Open Sans" panose="020B0606030504020204" pitchFamily="34" charset="0"/>
                <a:cs typeface="Open Sans" panose="020B0606030504020204" pitchFamily="34" charset="0"/>
              </a:rPr>
              <a:t>| Jan 2030 To Dec 2032</a:t>
            </a:r>
            <a:endParaRPr lang="fr-FR" sz="1133" dirty="0">
              <a:ea typeface="Open Sans" panose="020B0606030504020204" pitchFamily="34" charset="0"/>
              <a:cs typeface="Open Sans" panose="020B0606030504020204" pitchFamily="34" charset="0"/>
            </a:endParaRPr>
          </a:p>
          <a:p>
            <a:r>
              <a:rPr lang="en-US" sz="1133" b="1" dirty="0">
                <a:ea typeface="Open Sans" panose="020B0606030504020204" pitchFamily="34" charset="0"/>
                <a:cs typeface="Open Sans" panose="020B0606030504020204" pitchFamily="34" charset="0"/>
              </a:rPr>
              <a:t>Web Design</a:t>
            </a:r>
            <a:r>
              <a:rPr lang="en-US" sz="1133" dirty="0">
                <a:ea typeface="Open Sans" panose="020B0606030504020204" pitchFamily="34" charset="0"/>
                <a:cs typeface="Open Sans" panose="020B0606030504020204" pitchFamily="34" charset="0"/>
              </a:rPr>
              <a:t>, Miami</a:t>
            </a:r>
          </a:p>
          <a:p>
            <a:pPr marL="335558" indent="-171450">
              <a:buFont typeface="Wingdings" panose="05000000000000000000" pitchFamily="2" charset="2"/>
              <a:buChar char="§"/>
            </a:pPr>
            <a:r>
              <a:rPr lang="en-US" sz="1100" dirty="0">
                <a:ea typeface="Open Sans" panose="020B0606030504020204" pitchFamily="34" charset="0"/>
                <a:cs typeface="Open Sans" panose="020B0606030504020204" pitchFamily="34" charset="0"/>
              </a:rPr>
              <a:t>Lorem Ipsum is simply dummy text</a:t>
            </a:r>
          </a:p>
          <a:p>
            <a:pPr marL="335558" indent="-171450">
              <a:buFont typeface="Wingdings" panose="05000000000000000000" pitchFamily="2" charset="2"/>
              <a:buChar char="§"/>
            </a:pPr>
            <a:r>
              <a:rPr lang="en-US" sz="1100" dirty="0">
                <a:ea typeface="Open Sans" panose="020B0606030504020204" pitchFamily="34" charset="0"/>
                <a:cs typeface="Open Sans" panose="020B0606030504020204" pitchFamily="34" charset="0"/>
              </a:rPr>
              <a:t>Lorem Ipsum is simply dummy text </a:t>
            </a:r>
          </a:p>
          <a:p>
            <a:pPr marL="335558" indent="-171450">
              <a:buFont typeface="Wingdings" panose="05000000000000000000" pitchFamily="2" charset="2"/>
              <a:buChar char="§"/>
            </a:pPr>
            <a:r>
              <a:rPr lang="en-US" sz="1100" dirty="0">
                <a:ea typeface="Open Sans" panose="020B0606030504020204" pitchFamily="34" charset="0"/>
                <a:cs typeface="Open Sans" panose="020B0606030504020204" pitchFamily="34" charset="0"/>
              </a:rPr>
              <a:t>Lorem Ipsum is simply dummy text</a:t>
            </a:r>
          </a:p>
          <a:p>
            <a:pPr marL="335558" indent="-171450">
              <a:buFont typeface="Wingdings" panose="05000000000000000000" pitchFamily="2" charset="2"/>
              <a:buChar char="§"/>
            </a:pPr>
            <a:r>
              <a:rPr lang="en-US" sz="1100" dirty="0">
                <a:ea typeface="Open Sans" panose="020B0606030504020204" pitchFamily="34" charset="0"/>
                <a:cs typeface="Open Sans" panose="020B0606030504020204" pitchFamily="34" charset="0"/>
              </a:rPr>
              <a:t>Lorem Ipsum is simply dummy text Ipsum is simply</a:t>
            </a:r>
          </a:p>
          <a:p>
            <a:pPr marL="177122"/>
            <a:endParaRPr lang="fr-FR" sz="1133" dirty="0">
              <a:ea typeface="Open Sans" panose="020B0606030504020204" pitchFamily="34" charset="0"/>
              <a:cs typeface="Open Sans" panose="020B0606030504020204" pitchFamily="34" charset="0"/>
            </a:endParaRPr>
          </a:p>
          <a:p>
            <a:r>
              <a:rPr lang="en-US" sz="1133" b="1" dirty="0">
                <a:ea typeface="Open Sans" panose="020B0606030504020204" pitchFamily="34" charset="0"/>
                <a:cs typeface="Open Sans" panose="020B0606030504020204" pitchFamily="34" charset="0"/>
              </a:rPr>
              <a:t>Creative designer </a:t>
            </a:r>
            <a:r>
              <a:rPr lang="en-US" sz="1133" dirty="0">
                <a:ea typeface="Open Sans" panose="020B0606030504020204" pitchFamily="34" charset="0"/>
                <a:cs typeface="Open Sans" panose="020B0606030504020204" pitchFamily="34" charset="0"/>
              </a:rPr>
              <a:t>| Jan 2030 To Dec 2032</a:t>
            </a:r>
            <a:endParaRPr lang="fr-FR" sz="1133" dirty="0">
              <a:ea typeface="Open Sans" panose="020B0606030504020204" pitchFamily="34" charset="0"/>
              <a:cs typeface="Open Sans" panose="020B0606030504020204" pitchFamily="34" charset="0"/>
            </a:endParaRPr>
          </a:p>
          <a:p>
            <a:r>
              <a:rPr lang="en-US" sz="1133" b="1" dirty="0">
                <a:ea typeface="Open Sans" panose="020B0606030504020204" pitchFamily="34" charset="0"/>
                <a:cs typeface="Open Sans" panose="020B0606030504020204" pitchFamily="34" charset="0"/>
              </a:rPr>
              <a:t>Web Design</a:t>
            </a:r>
            <a:r>
              <a:rPr lang="en-US" sz="1133" dirty="0">
                <a:ea typeface="Open Sans" panose="020B0606030504020204" pitchFamily="34" charset="0"/>
                <a:cs typeface="Open Sans" panose="020B0606030504020204" pitchFamily="34" charset="0"/>
              </a:rPr>
              <a:t>, Miami</a:t>
            </a:r>
          </a:p>
          <a:p>
            <a:pPr marL="335558" indent="-171450">
              <a:buFont typeface="Wingdings" panose="05000000000000000000" pitchFamily="2" charset="2"/>
              <a:buChar char="§"/>
            </a:pPr>
            <a:r>
              <a:rPr lang="en-US" sz="1100" dirty="0">
                <a:ea typeface="Open Sans" panose="020B0606030504020204" pitchFamily="34" charset="0"/>
                <a:cs typeface="Open Sans" panose="020B0606030504020204" pitchFamily="34" charset="0"/>
              </a:rPr>
              <a:t>Lorem Ipsum is simply dummy text</a:t>
            </a:r>
          </a:p>
          <a:p>
            <a:pPr marL="335558" indent="-171450">
              <a:buFont typeface="Wingdings" panose="05000000000000000000" pitchFamily="2" charset="2"/>
              <a:buChar char="§"/>
            </a:pPr>
            <a:r>
              <a:rPr lang="en-US" sz="1100" dirty="0">
                <a:ea typeface="Open Sans" panose="020B0606030504020204" pitchFamily="34" charset="0"/>
                <a:cs typeface="Open Sans" panose="020B0606030504020204" pitchFamily="34" charset="0"/>
              </a:rPr>
              <a:t>Lorem Ipsum is simply dummy text</a:t>
            </a:r>
          </a:p>
          <a:p>
            <a:pPr marL="335558" indent="-171450">
              <a:buFont typeface="Wingdings" panose="05000000000000000000" pitchFamily="2" charset="2"/>
              <a:buChar char="§"/>
            </a:pPr>
            <a:r>
              <a:rPr lang="en-US" sz="1100" dirty="0">
                <a:ea typeface="Open Sans" panose="020B0606030504020204" pitchFamily="34" charset="0"/>
                <a:cs typeface="Open Sans" panose="020B0606030504020204" pitchFamily="34" charset="0"/>
              </a:rPr>
              <a:t>Lorem Ipsum is simply dummy text</a:t>
            </a:r>
          </a:p>
          <a:p>
            <a:pPr marL="335558" indent="-171450">
              <a:buFont typeface="Wingdings" panose="05000000000000000000" pitchFamily="2" charset="2"/>
              <a:buChar char="§"/>
            </a:pPr>
            <a:r>
              <a:rPr lang="en-US" sz="1100" dirty="0">
                <a:ea typeface="Open Sans" panose="020B0606030504020204" pitchFamily="34" charset="0"/>
                <a:cs typeface="Open Sans" panose="020B0606030504020204" pitchFamily="34" charset="0"/>
              </a:rPr>
              <a:t>Lorem Ipsum is simply dummy text</a:t>
            </a:r>
          </a:p>
        </p:txBody>
      </p:sp>
      <p:grpSp>
        <p:nvGrpSpPr>
          <p:cNvPr id="164" name="Group 163">
            <a:extLst>
              <a:ext uri="{FF2B5EF4-FFF2-40B4-BE49-F238E27FC236}">
                <a16:creationId xmlns:a16="http://schemas.microsoft.com/office/drawing/2014/main" id="{D28D842B-CE35-4915-B2CD-48B11715806A}"/>
              </a:ext>
            </a:extLst>
          </p:cNvPr>
          <p:cNvGrpSpPr/>
          <p:nvPr/>
        </p:nvGrpSpPr>
        <p:grpSpPr>
          <a:xfrm>
            <a:off x="4073404" y="7781898"/>
            <a:ext cx="3471603" cy="847428"/>
            <a:chOff x="2643568" y="7306675"/>
            <a:chExt cx="3216451" cy="785145"/>
          </a:xfrm>
        </p:grpSpPr>
        <p:sp>
          <p:nvSpPr>
            <p:cNvPr id="165" name="Rectangle 164">
              <a:extLst>
                <a:ext uri="{FF2B5EF4-FFF2-40B4-BE49-F238E27FC236}">
                  <a16:creationId xmlns:a16="http://schemas.microsoft.com/office/drawing/2014/main" id="{E907B83C-A44A-4FBE-8CE5-11997CF8F5FF}"/>
                </a:ext>
              </a:extLst>
            </p:cNvPr>
            <p:cNvSpPr/>
            <p:nvPr/>
          </p:nvSpPr>
          <p:spPr>
            <a:xfrm>
              <a:off x="2643568" y="7306675"/>
              <a:ext cx="1970500" cy="7840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31" tIns="42216" rIns="84431" bIns="42216" numCol="1" spcCol="0" rtlCol="0" fromWordArt="0" anchor="t" anchorCtr="0" forceAA="0" compatLnSpc="1">
              <a:prstTxWarp prst="textNoShape">
                <a:avLst/>
              </a:prstTxWarp>
              <a:spAutoFit/>
            </a:bodyPr>
            <a:lstStyle/>
            <a:p>
              <a:pPr marL="176213" indent="-176213">
                <a:lnSpc>
                  <a:spcPct val="114000"/>
                </a:lnSpc>
                <a:buFont typeface="Wingdings" panose="05000000000000000000" pitchFamily="2" charset="2"/>
                <a:buChar char="§"/>
              </a:pPr>
              <a:r>
                <a:rPr lang="en-US" sz="1100" dirty="0">
                  <a:solidFill>
                    <a:schemeClr val="tx1"/>
                  </a:solidFill>
                  <a:ea typeface="Open Sans" panose="020B0606030504020204" pitchFamily="34" charset="0"/>
                  <a:cs typeface="Open Sans" panose="020B0606030504020204" pitchFamily="34" charset="0"/>
                </a:rPr>
                <a:t>Project management</a:t>
              </a:r>
            </a:p>
            <a:p>
              <a:pPr marL="176213" indent="-176213">
                <a:lnSpc>
                  <a:spcPct val="114000"/>
                </a:lnSpc>
                <a:buFont typeface="Wingdings" panose="05000000000000000000" pitchFamily="2" charset="2"/>
                <a:buChar char="§"/>
              </a:pPr>
              <a:r>
                <a:rPr lang="en-US" sz="1100" dirty="0">
                  <a:solidFill>
                    <a:schemeClr val="tx1"/>
                  </a:solidFill>
                  <a:ea typeface="Open Sans" panose="020B0606030504020204" pitchFamily="34" charset="0"/>
                  <a:cs typeface="Open Sans" panose="020B0606030504020204" pitchFamily="34" charset="0"/>
                </a:rPr>
                <a:t>Strong decision maker </a:t>
              </a:r>
            </a:p>
            <a:p>
              <a:pPr marL="176213" indent="-176213">
                <a:lnSpc>
                  <a:spcPct val="114000"/>
                </a:lnSpc>
                <a:buFont typeface="Wingdings" panose="05000000000000000000" pitchFamily="2" charset="2"/>
                <a:buChar char="§"/>
              </a:pPr>
              <a:r>
                <a:rPr lang="en-US" sz="1100" dirty="0">
                  <a:solidFill>
                    <a:schemeClr val="tx1"/>
                  </a:solidFill>
                  <a:ea typeface="Open Sans" panose="020B0606030504020204" pitchFamily="34" charset="0"/>
                  <a:cs typeface="Open Sans" panose="020B0606030504020204" pitchFamily="34" charset="0"/>
                </a:rPr>
                <a:t>Complex problem solver</a:t>
              </a:r>
            </a:p>
            <a:p>
              <a:pPr marL="176213" indent="-176213">
                <a:lnSpc>
                  <a:spcPct val="114000"/>
                </a:lnSpc>
                <a:buFont typeface="Wingdings" panose="05000000000000000000" pitchFamily="2" charset="2"/>
                <a:buChar char="§"/>
              </a:pPr>
              <a:r>
                <a:rPr lang="en-US" sz="1100" dirty="0">
                  <a:solidFill>
                    <a:schemeClr val="tx1"/>
                  </a:solidFill>
                  <a:ea typeface="Open Sans" panose="020B0606030504020204" pitchFamily="34" charset="0"/>
                  <a:cs typeface="Open Sans" panose="020B0606030504020204" pitchFamily="34" charset="0"/>
                </a:rPr>
                <a:t>Creative design </a:t>
              </a:r>
            </a:p>
          </p:txBody>
        </p:sp>
        <p:sp>
          <p:nvSpPr>
            <p:cNvPr id="172" name="Rectangle 171">
              <a:extLst>
                <a:ext uri="{FF2B5EF4-FFF2-40B4-BE49-F238E27FC236}">
                  <a16:creationId xmlns:a16="http://schemas.microsoft.com/office/drawing/2014/main" id="{BD042E8E-A4A8-4596-B1A1-180C1DAB6E08}"/>
                </a:ext>
              </a:extLst>
            </p:cNvPr>
            <p:cNvSpPr/>
            <p:nvPr/>
          </p:nvSpPr>
          <p:spPr>
            <a:xfrm>
              <a:off x="4204297" y="7307721"/>
              <a:ext cx="1655722" cy="7840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31" tIns="42216" rIns="84431" bIns="42216" numCol="1" spcCol="0" rtlCol="0" fromWordArt="0" anchor="t" anchorCtr="0" forceAA="0" compatLnSpc="1">
              <a:prstTxWarp prst="textNoShape">
                <a:avLst/>
              </a:prstTxWarp>
              <a:spAutoFit/>
            </a:bodyPr>
            <a:lstStyle/>
            <a:p>
              <a:pPr marL="176213" indent="-176213">
                <a:lnSpc>
                  <a:spcPct val="114000"/>
                </a:lnSpc>
                <a:buFont typeface="Wingdings" panose="05000000000000000000" pitchFamily="2" charset="2"/>
                <a:buChar char="§"/>
              </a:pPr>
              <a:r>
                <a:rPr lang="en-US" sz="1100" dirty="0">
                  <a:solidFill>
                    <a:schemeClr val="tx1"/>
                  </a:solidFill>
                  <a:ea typeface="Open Sans" panose="020B0606030504020204" pitchFamily="34" charset="0"/>
                  <a:cs typeface="Open Sans" panose="020B0606030504020204" pitchFamily="34" charset="0"/>
                </a:rPr>
                <a:t>Innovative</a:t>
              </a:r>
            </a:p>
            <a:p>
              <a:pPr marL="176213" indent="-176213">
                <a:lnSpc>
                  <a:spcPct val="114000"/>
                </a:lnSpc>
                <a:buFont typeface="Wingdings" panose="05000000000000000000" pitchFamily="2" charset="2"/>
                <a:buChar char="§"/>
              </a:pPr>
              <a:r>
                <a:rPr lang="en-US" sz="1100" dirty="0">
                  <a:solidFill>
                    <a:schemeClr val="tx1"/>
                  </a:solidFill>
                  <a:ea typeface="Open Sans" panose="020B0606030504020204" pitchFamily="34" charset="0"/>
                  <a:cs typeface="Open Sans" panose="020B0606030504020204" pitchFamily="34" charset="0"/>
                </a:rPr>
                <a:t>Service-focused </a:t>
              </a:r>
            </a:p>
            <a:p>
              <a:pPr marL="176213" indent="-176213">
                <a:lnSpc>
                  <a:spcPct val="114000"/>
                </a:lnSpc>
                <a:buFont typeface="Wingdings" panose="05000000000000000000" pitchFamily="2" charset="2"/>
                <a:buChar char="§"/>
              </a:pPr>
              <a:r>
                <a:rPr lang="en-US" sz="1100" dirty="0">
                  <a:solidFill>
                    <a:schemeClr val="tx1"/>
                  </a:solidFill>
                  <a:ea typeface="Open Sans" panose="020B0606030504020204" pitchFamily="34" charset="0"/>
                  <a:cs typeface="Open Sans" panose="020B0606030504020204" pitchFamily="34" charset="0"/>
                </a:rPr>
                <a:t>Lorem Ipsum is simply</a:t>
              </a:r>
            </a:p>
            <a:p>
              <a:pPr marL="176213" indent="-176213">
                <a:lnSpc>
                  <a:spcPct val="114000"/>
                </a:lnSpc>
                <a:buFont typeface="Wingdings" panose="05000000000000000000" pitchFamily="2" charset="2"/>
                <a:buChar char="§"/>
              </a:pPr>
              <a:r>
                <a:rPr lang="en-US" sz="1100" dirty="0">
                  <a:solidFill>
                    <a:schemeClr val="tx1"/>
                  </a:solidFill>
                  <a:ea typeface="Open Sans" panose="020B0606030504020204" pitchFamily="34" charset="0"/>
                  <a:cs typeface="Open Sans" panose="020B0606030504020204" pitchFamily="34" charset="0"/>
                </a:rPr>
                <a:t>Lorem Ipsum is simply</a:t>
              </a:r>
              <a:endParaRPr lang="fr-MA" sz="1100" dirty="0">
                <a:solidFill>
                  <a:schemeClr val="tx1"/>
                </a:solidFill>
                <a:ea typeface="Open Sans" panose="020B0606030504020204" pitchFamily="34" charset="0"/>
                <a:cs typeface="Open Sans" panose="020B0606030504020204" pitchFamily="34" charset="0"/>
              </a:endParaRPr>
            </a:p>
          </p:txBody>
        </p:sp>
      </p:grpSp>
      <p:sp>
        <p:nvSpPr>
          <p:cNvPr id="173" name="Rectangle 172">
            <a:extLst>
              <a:ext uri="{FF2B5EF4-FFF2-40B4-BE49-F238E27FC236}">
                <a16:creationId xmlns:a16="http://schemas.microsoft.com/office/drawing/2014/main" id="{CE23C9CB-2434-4D90-9473-4AA5CAE06A8F}"/>
              </a:ext>
            </a:extLst>
          </p:cNvPr>
          <p:cNvSpPr/>
          <p:nvPr/>
        </p:nvSpPr>
        <p:spPr>
          <a:xfrm>
            <a:off x="4177143" y="1682881"/>
            <a:ext cx="3145584" cy="34970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rtl="1">
              <a:lnSpc>
                <a:spcPct val="107000"/>
              </a:lnSpc>
              <a:spcAft>
                <a:spcPts val="738"/>
              </a:spcAft>
              <a:buSzPct val="150000"/>
            </a:pPr>
            <a:r>
              <a:rPr lang="fr-MA" sz="1400" b="1" dirty="0">
                <a:solidFill>
                  <a:srgbClr val="242424"/>
                </a:solidFill>
                <a:ea typeface="Open Sans" panose="020B0606030504020204" pitchFamily="34" charset="0"/>
                <a:cs typeface="Open Sans" panose="020B0606030504020204" pitchFamily="34" charset="0"/>
              </a:rPr>
              <a:t>OBJECTIVE</a:t>
            </a:r>
            <a:endParaRPr lang="ar-MA" sz="1400" b="1" dirty="0">
              <a:solidFill>
                <a:srgbClr val="242424"/>
              </a:solidFill>
              <a:ea typeface="Open Sans" panose="020B0606030504020204" pitchFamily="34" charset="0"/>
            </a:endParaRPr>
          </a:p>
        </p:txBody>
      </p:sp>
      <p:sp>
        <p:nvSpPr>
          <p:cNvPr id="176" name="Text Box 5">
            <a:extLst>
              <a:ext uri="{FF2B5EF4-FFF2-40B4-BE49-F238E27FC236}">
                <a16:creationId xmlns:a16="http://schemas.microsoft.com/office/drawing/2014/main" id="{9AA4B9DD-075C-4202-AD74-843E891CACF0}"/>
              </a:ext>
            </a:extLst>
          </p:cNvPr>
          <p:cNvSpPr txBox="1">
            <a:spLocks noChangeArrowheads="1"/>
          </p:cNvSpPr>
          <p:nvPr/>
        </p:nvSpPr>
        <p:spPr bwMode="auto">
          <a:xfrm>
            <a:off x="-16505" y="2205284"/>
            <a:ext cx="3492689" cy="11364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rgbClr val="000000"/>
                </a:solidFill>
                <a:miter lim="800000"/>
                <a:headEnd/>
                <a:tailEnd/>
              </a14:hiddenLine>
            </a:ext>
          </a:extLst>
        </p:spPr>
        <p:txBody>
          <a:bodyPr vert="horz" wrap="square" lIns="89496" tIns="44748" rIns="89496" bIns="44748" numCol="1" anchor="t" anchorCtr="0" compatLnSpc="1">
            <a:prstTxWarp prst="textNoShape">
              <a:avLst/>
            </a:prstTxWarp>
            <a:spAutoFit/>
          </a:bodyPr>
          <a:lstStyle/>
          <a:p>
            <a:pPr algn="just" rtl="1"/>
            <a:r>
              <a:rPr lang="ar-DZ" sz="1133" dirty="0">
                <a:latin typeface="Tahoma" panose="020B0604030504040204" pitchFamily="34" charset="0"/>
                <a:ea typeface="Tahoma" panose="020B0604030504040204" pitchFamily="34" charset="0"/>
                <a:cs typeface="Tahoma" panose="020B0604030504040204" pitchFamily="34" charset="0"/>
              </a:rPr>
              <a:t>صف في بضعة أسطر مسار حياتك المهنية ، ومهاراتك الأساسية للمنصب وأهدافك المهنية. هذه في الواقع مقدمة لرسالة الغلاف الخاصة بك. صِف في بضعة أسطر مسار حياتك المهنية ، ومهاراتك الأساسية للمنصب وأهدافك المهنية. هذه في الواقع مقدمة لرسالة الغلاف الخاصة بك.</a:t>
            </a:r>
            <a:endParaRPr lang="fr-FR" sz="1133" dirty="0">
              <a:latin typeface="Tahoma" panose="020B0604030504040204" pitchFamily="34" charset="0"/>
              <a:ea typeface="Tahoma" panose="020B0604030504040204" pitchFamily="34" charset="0"/>
              <a:cs typeface="Tahoma" panose="020B0604030504040204" pitchFamily="34" charset="0"/>
            </a:endParaRPr>
          </a:p>
        </p:txBody>
      </p:sp>
      <p:sp>
        <p:nvSpPr>
          <p:cNvPr id="177" name="Rectangle 176">
            <a:extLst>
              <a:ext uri="{FF2B5EF4-FFF2-40B4-BE49-F238E27FC236}">
                <a16:creationId xmlns:a16="http://schemas.microsoft.com/office/drawing/2014/main" id="{2DE6098C-E184-4263-A412-7AE725AEAC5E}"/>
              </a:ext>
            </a:extLst>
          </p:cNvPr>
          <p:cNvSpPr/>
          <p:nvPr/>
        </p:nvSpPr>
        <p:spPr>
          <a:xfrm>
            <a:off x="4830753" y="554846"/>
            <a:ext cx="2875093" cy="430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spAutoFit/>
          </a:bodyPr>
          <a:lstStyle/>
          <a:p>
            <a:pPr algn="l"/>
            <a:r>
              <a:rPr lang="fr-FR" sz="2800" b="1" dirty="0">
                <a:solidFill>
                  <a:srgbClr val="575757"/>
                </a:solidFill>
                <a:ea typeface="Tahoma" panose="020B0604030504040204" pitchFamily="34" charset="0"/>
                <a:cs typeface="Tahoma" panose="020B0604030504040204" pitchFamily="34" charset="0"/>
              </a:rPr>
              <a:t>JHON</a:t>
            </a:r>
            <a:r>
              <a:rPr lang="fr-FR" sz="2800" b="1" dirty="0">
                <a:solidFill>
                  <a:srgbClr val="F7D15E"/>
                </a:solidFill>
                <a:ea typeface="Tahoma" panose="020B0604030504040204" pitchFamily="34" charset="0"/>
                <a:cs typeface="Tahoma" panose="020B0604030504040204" pitchFamily="34" charset="0"/>
              </a:rPr>
              <a:t> </a:t>
            </a:r>
            <a:r>
              <a:rPr lang="fr-FR" sz="2800" b="1" dirty="0">
                <a:solidFill>
                  <a:srgbClr val="754145"/>
                </a:solidFill>
                <a:ea typeface="Tahoma" panose="020B0604030504040204" pitchFamily="34" charset="0"/>
                <a:cs typeface="Tahoma" panose="020B0604030504040204" pitchFamily="34" charset="0"/>
              </a:rPr>
              <a:t>DOE</a:t>
            </a:r>
          </a:p>
        </p:txBody>
      </p:sp>
      <p:sp>
        <p:nvSpPr>
          <p:cNvPr id="179" name="Rectangle 178">
            <a:extLst>
              <a:ext uri="{FF2B5EF4-FFF2-40B4-BE49-F238E27FC236}">
                <a16:creationId xmlns:a16="http://schemas.microsoft.com/office/drawing/2014/main" id="{7C259318-BBE8-40C8-A4D1-368F94D8E935}"/>
              </a:ext>
            </a:extLst>
          </p:cNvPr>
          <p:cNvSpPr/>
          <p:nvPr/>
        </p:nvSpPr>
        <p:spPr>
          <a:xfrm>
            <a:off x="4083490" y="10023487"/>
            <a:ext cx="3461517" cy="467372"/>
          </a:xfrm>
          <a:prstGeom prst="rect">
            <a:avLst/>
          </a:prstGeom>
        </p:spPr>
        <p:txBody>
          <a:bodyPr wrap="square">
            <a:spAutoFit/>
          </a:bodyPr>
          <a:lstStyle/>
          <a:p>
            <a:pPr marL="176213" indent="-176213">
              <a:lnSpc>
                <a:spcPct val="114000"/>
              </a:lnSpc>
              <a:buFont typeface="Wingdings" panose="05000000000000000000" pitchFamily="2" charset="2"/>
              <a:buChar char="§"/>
            </a:pPr>
            <a:r>
              <a:rPr lang="en-US" sz="1100" dirty="0">
                <a:ea typeface="Open Sans" panose="020B0606030504020204" pitchFamily="34" charset="0"/>
                <a:cs typeface="Open Sans" panose="020B0606030504020204" pitchFamily="34" charset="0"/>
              </a:rPr>
              <a:t>Lorem Ipsum is simply dummy text Ipsum is simply</a:t>
            </a:r>
          </a:p>
          <a:p>
            <a:pPr marL="176213" indent="-176213">
              <a:lnSpc>
                <a:spcPct val="114000"/>
              </a:lnSpc>
              <a:buFont typeface="Wingdings" panose="05000000000000000000" pitchFamily="2" charset="2"/>
              <a:buChar char="§"/>
            </a:pPr>
            <a:r>
              <a:rPr lang="en-US" sz="1100" dirty="0">
                <a:ea typeface="Open Sans" panose="020B0606030504020204" pitchFamily="34" charset="0"/>
                <a:cs typeface="Open Sans" panose="020B0606030504020204" pitchFamily="34" charset="0"/>
              </a:rPr>
              <a:t>Lorem Ipsum is simply dummy text Ipsum is simply</a:t>
            </a:r>
          </a:p>
        </p:txBody>
      </p:sp>
      <p:sp>
        <p:nvSpPr>
          <p:cNvPr id="180" name="Rectangle 179">
            <a:extLst>
              <a:ext uri="{FF2B5EF4-FFF2-40B4-BE49-F238E27FC236}">
                <a16:creationId xmlns:a16="http://schemas.microsoft.com/office/drawing/2014/main" id="{0F256EBE-9A92-481F-95DA-AAFCA04250CC}"/>
              </a:ext>
            </a:extLst>
          </p:cNvPr>
          <p:cNvSpPr/>
          <p:nvPr/>
        </p:nvSpPr>
        <p:spPr>
          <a:xfrm>
            <a:off x="4177143" y="8695635"/>
            <a:ext cx="2292837" cy="34970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r>
              <a:rPr lang="en-US" sz="1400" b="1" dirty="0">
                <a:solidFill>
                  <a:srgbClr val="242424"/>
                </a:solidFill>
                <a:latin typeface="+mj-lt"/>
                <a:ea typeface="Open Sans" panose="020B0606030504020204" pitchFamily="34" charset="0"/>
                <a:cs typeface="Open Sans" panose="020B0606030504020204" pitchFamily="34" charset="0"/>
              </a:rPr>
              <a:t>LANGUAGES</a:t>
            </a:r>
            <a:endParaRPr lang="fr-FR" sz="1400" b="1" dirty="0">
              <a:solidFill>
                <a:srgbClr val="242424"/>
              </a:solidFill>
              <a:ea typeface="Open Sans" panose="020B0606030504020204" pitchFamily="34" charset="0"/>
              <a:cs typeface="Open Sans" panose="020B0606030504020204" pitchFamily="34" charset="0"/>
            </a:endParaRPr>
          </a:p>
        </p:txBody>
      </p:sp>
      <p:cxnSp>
        <p:nvCxnSpPr>
          <p:cNvPr id="181" name="Straight Connector 180">
            <a:extLst>
              <a:ext uri="{FF2B5EF4-FFF2-40B4-BE49-F238E27FC236}">
                <a16:creationId xmlns:a16="http://schemas.microsoft.com/office/drawing/2014/main" id="{E2284CC8-6D7E-4E19-9ECB-586D305AA080}"/>
              </a:ext>
            </a:extLst>
          </p:cNvPr>
          <p:cNvCxnSpPr>
            <a:cxnSpLocks/>
          </p:cNvCxnSpPr>
          <p:nvPr/>
        </p:nvCxnSpPr>
        <p:spPr>
          <a:xfrm>
            <a:off x="1697618" y="9057223"/>
            <a:ext cx="4200108" cy="0"/>
          </a:xfrm>
          <a:prstGeom prst="line">
            <a:avLst/>
          </a:prstGeom>
          <a:ln w="730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2" name="Rectangle 181">
            <a:extLst>
              <a:ext uri="{FF2B5EF4-FFF2-40B4-BE49-F238E27FC236}">
                <a16:creationId xmlns:a16="http://schemas.microsoft.com/office/drawing/2014/main" id="{9C7B3BC4-0382-41BB-A957-94062990E6FC}"/>
              </a:ext>
            </a:extLst>
          </p:cNvPr>
          <p:cNvSpPr/>
          <p:nvPr/>
        </p:nvSpPr>
        <p:spPr>
          <a:xfrm>
            <a:off x="4177143" y="9638798"/>
            <a:ext cx="2292837" cy="34970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r>
              <a:rPr lang="fr-FR" sz="1400" b="1" dirty="0">
                <a:solidFill>
                  <a:srgbClr val="242424"/>
                </a:solidFill>
                <a:latin typeface="+mj-lt"/>
                <a:ea typeface="Open Sans" panose="020B0606030504020204" pitchFamily="34" charset="0"/>
                <a:cs typeface="Open Sans" panose="020B0606030504020204" pitchFamily="34" charset="0"/>
              </a:rPr>
              <a:t>COURSES</a:t>
            </a:r>
            <a:endParaRPr lang="fr-FR" sz="1400" b="1" dirty="0">
              <a:solidFill>
                <a:srgbClr val="242424"/>
              </a:solidFill>
              <a:ea typeface="Open Sans" panose="020B0606030504020204" pitchFamily="34" charset="0"/>
              <a:cs typeface="Open Sans" panose="020B0606030504020204" pitchFamily="34" charset="0"/>
            </a:endParaRPr>
          </a:p>
        </p:txBody>
      </p:sp>
      <p:cxnSp>
        <p:nvCxnSpPr>
          <p:cNvPr id="183" name="Straight Connector 182">
            <a:extLst>
              <a:ext uri="{FF2B5EF4-FFF2-40B4-BE49-F238E27FC236}">
                <a16:creationId xmlns:a16="http://schemas.microsoft.com/office/drawing/2014/main" id="{56876BC8-6D10-4599-A9DA-FD5188380EEA}"/>
              </a:ext>
            </a:extLst>
          </p:cNvPr>
          <p:cNvCxnSpPr>
            <a:cxnSpLocks/>
          </p:cNvCxnSpPr>
          <p:nvPr/>
        </p:nvCxnSpPr>
        <p:spPr>
          <a:xfrm>
            <a:off x="1715453" y="9988500"/>
            <a:ext cx="4200108" cy="0"/>
          </a:xfrm>
          <a:prstGeom prst="line">
            <a:avLst/>
          </a:prstGeom>
          <a:ln w="730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4" name="Rectangle 183">
            <a:extLst>
              <a:ext uri="{FF2B5EF4-FFF2-40B4-BE49-F238E27FC236}">
                <a16:creationId xmlns:a16="http://schemas.microsoft.com/office/drawing/2014/main" id="{567ACA09-446E-413D-97E9-5CB8336F3B71}"/>
              </a:ext>
            </a:extLst>
          </p:cNvPr>
          <p:cNvSpPr/>
          <p:nvPr/>
        </p:nvSpPr>
        <p:spPr>
          <a:xfrm>
            <a:off x="228617" y="1663822"/>
            <a:ext cx="3145584" cy="34970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738"/>
              </a:spcAft>
              <a:buSzPct val="150000"/>
            </a:pPr>
            <a:r>
              <a:rPr lang="ar-DZ" sz="1400" b="1" dirty="0">
                <a:solidFill>
                  <a:srgbClr val="242424"/>
                </a:solidFill>
                <a:latin typeface="Tahoma" panose="020B0604030504040204" pitchFamily="34" charset="0"/>
                <a:ea typeface="Tahoma" panose="020B0604030504040204" pitchFamily="34" charset="0"/>
                <a:cs typeface="Tahoma" panose="020B0604030504040204" pitchFamily="34" charset="0"/>
              </a:rPr>
              <a:t>الهدف الوظيفي</a:t>
            </a:r>
            <a:endParaRPr lang="ar-MA" sz="1400" b="1" dirty="0">
              <a:solidFill>
                <a:srgbClr val="242424"/>
              </a:solidFill>
              <a:latin typeface="Tahoma" panose="020B0604030504040204" pitchFamily="34" charset="0"/>
              <a:ea typeface="Tahoma" panose="020B0604030504040204" pitchFamily="34" charset="0"/>
              <a:cs typeface="Tahoma" panose="020B0604030504040204" pitchFamily="34" charset="0"/>
            </a:endParaRPr>
          </a:p>
        </p:txBody>
      </p:sp>
      <p:sp>
        <p:nvSpPr>
          <p:cNvPr id="190" name="Rectangle 189">
            <a:extLst>
              <a:ext uri="{FF2B5EF4-FFF2-40B4-BE49-F238E27FC236}">
                <a16:creationId xmlns:a16="http://schemas.microsoft.com/office/drawing/2014/main" id="{F300F1BF-2255-4F2D-85B6-9044B0177689}"/>
              </a:ext>
            </a:extLst>
          </p:cNvPr>
          <p:cNvSpPr/>
          <p:nvPr/>
        </p:nvSpPr>
        <p:spPr>
          <a:xfrm>
            <a:off x="228617" y="3299388"/>
            <a:ext cx="3145584" cy="34970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738"/>
              </a:spcAft>
              <a:buSzPct val="150000"/>
            </a:pPr>
            <a:r>
              <a:rPr lang="ar-DZ" sz="1400" b="1" dirty="0">
                <a:solidFill>
                  <a:srgbClr val="242424"/>
                </a:solidFill>
                <a:latin typeface="Tahoma" panose="020B0604030504040204" pitchFamily="34" charset="0"/>
                <a:ea typeface="Tahoma" panose="020B0604030504040204" pitchFamily="34" charset="0"/>
                <a:cs typeface="Tahoma" panose="020B0604030504040204" pitchFamily="34" charset="0"/>
              </a:rPr>
              <a:t>خبرات العمل</a:t>
            </a:r>
            <a:endParaRPr lang="ar-MA" sz="1400" b="1" dirty="0">
              <a:solidFill>
                <a:srgbClr val="242424"/>
              </a:solidFill>
              <a:latin typeface="Tahoma" panose="020B0604030504040204" pitchFamily="34" charset="0"/>
              <a:ea typeface="Tahoma" panose="020B0604030504040204" pitchFamily="34" charset="0"/>
              <a:cs typeface="Tahoma" panose="020B0604030504040204" pitchFamily="34" charset="0"/>
            </a:endParaRPr>
          </a:p>
        </p:txBody>
      </p:sp>
      <p:sp>
        <p:nvSpPr>
          <p:cNvPr id="191" name="Rectangle 190">
            <a:extLst>
              <a:ext uri="{FF2B5EF4-FFF2-40B4-BE49-F238E27FC236}">
                <a16:creationId xmlns:a16="http://schemas.microsoft.com/office/drawing/2014/main" id="{29744857-874D-45EE-A889-E337D723E015}"/>
              </a:ext>
            </a:extLst>
          </p:cNvPr>
          <p:cNvSpPr/>
          <p:nvPr/>
        </p:nvSpPr>
        <p:spPr>
          <a:xfrm>
            <a:off x="228617" y="6149578"/>
            <a:ext cx="3145584" cy="34970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738"/>
              </a:spcAft>
              <a:buSzPct val="150000"/>
            </a:pPr>
            <a:r>
              <a:rPr lang="ar-DZ" sz="1400" b="1" dirty="0">
                <a:solidFill>
                  <a:srgbClr val="242424"/>
                </a:solidFill>
                <a:latin typeface="Tahoma" panose="020B0604030504040204" pitchFamily="34" charset="0"/>
                <a:ea typeface="Tahoma" panose="020B0604030504040204" pitchFamily="34" charset="0"/>
                <a:cs typeface="Tahoma" panose="020B0604030504040204" pitchFamily="34" charset="0"/>
              </a:rPr>
              <a:t>المؤهلات التعليمية</a:t>
            </a:r>
            <a:endParaRPr lang="ar-MA" sz="1400" b="1" dirty="0">
              <a:solidFill>
                <a:srgbClr val="242424"/>
              </a:solidFill>
              <a:latin typeface="Tahoma" panose="020B0604030504040204" pitchFamily="34" charset="0"/>
              <a:ea typeface="Tahoma" panose="020B0604030504040204" pitchFamily="34" charset="0"/>
              <a:cs typeface="Tahoma" panose="020B0604030504040204" pitchFamily="34" charset="0"/>
            </a:endParaRPr>
          </a:p>
        </p:txBody>
      </p:sp>
      <p:sp>
        <p:nvSpPr>
          <p:cNvPr id="192" name="Rectangle 191">
            <a:extLst>
              <a:ext uri="{FF2B5EF4-FFF2-40B4-BE49-F238E27FC236}">
                <a16:creationId xmlns:a16="http://schemas.microsoft.com/office/drawing/2014/main" id="{923D7C2F-0D12-4B50-9FCB-570F78408481}"/>
              </a:ext>
            </a:extLst>
          </p:cNvPr>
          <p:cNvSpPr/>
          <p:nvPr/>
        </p:nvSpPr>
        <p:spPr>
          <a:xfrm>
            <a:off x="228617" y="7273845"/>
            <a:ext cx="3145584" cy="34970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738"/>
              </a:spcAft>
              <a:buSzPct val="150000"/>
            </a:pPr>
            <a:r>
              <a:rPr lang="ar-DZ" sz="1400" b="1" dirty="0">
                <a:solidFill>
                  <a:srgbClr val="242424"/>
                </a:solidFill>
                <a:latin typeface="Tahoma" panose="020B0604030504040204" pitchFamily="34" charset="0"/>
                <a:ea typeface="Tahoma" panose="020B0604030504040204" pitchFamily="34" charset="0"/>
                <a:cs typeface="Tahoma" panose="020B0604030504040204" pitchFamily="34" charset="0"/>
              </a:rPr>
              <a:t>المهــارات</a:t>
            </a:r>
            <a:endParaRPr lang="ar-MA" sz="1400" b="1" dirty="0">
              <a:solidFill>
                <a:srgbClr val="242424"/>
              </a:solidFill>
              <a:latin typeface="Tahoma" panose="020B0604030504040204" pitchFamily="34" charset="0"/>
              <a:ea typeface="Tahoma" panose="020B0604030504040204" pitchFamily="34" charset="0"/>
              <a:cs typeface="Tahoma" panose="020B0604030504040204" pitchFamily="34" charset="0"/>
            </a:endParaRPr>
          </a:p>
        </p:txBody>
      </p:sp>
      <p:sp>
        <p:nvSpPr>
          <p:cNvPr id="196" name="Rectangle 195">
            <a:extLst>
              <a:ext uri="{FF2B5EF4-FFF2-40B4-BE49-F238E27FC236}">
                <a16:creationId xmlns:a16="http://schemas.microsoft.com/office/drawing/2014/main" id="{F6425195-2D66-4B55-BE88-D1FE6E284041}"/>
              </a:ext>
            </a:extLst>
          </p:cNvPr>
          <p:cNvSpPr/>
          <p:nvPr/>
        </p:nvSpPr>
        <p:spPr>
          <a:xfrm>
            <a:off x="228617" y="8683217"/>
            <a:ext cx="3145584" cy="34970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738"/>
              </a:spcAft>
              <a:buSzPct val="150000"/>
            </a:pPr>
            <a:r>
              <a:rPr lang="ar-DZ" sz="1400" b="1" dirty="0">
                <a:solidFill>
                  <a:srgbClr val="242424"/>
                </a:solidFill>
                <a:latin typeface="Tahoma" panose="020B0604030504040204" pitchFamily="34" charset="0"/>
                <a:ea typeface="Tahoma" panose="020B0604030504040204" pitchFamily="34" charset="0"/>
                <a:cs typeface="Tahoma" panose="020B0604030504040204" pitchFamily="34" charset="0"/>
              </a:rPr>
              <a:t>اللغات</a:t>
            </a:r>
            <a:endParaRPr lang="ar-MA" sz="1400" b="1" dirty="0">
              <a:solidFill>
                <a:srgbClr val="242424"/>
              </a:solidFill>
              <a:latin typeface="Tahoma" panose="020B0604030504040204" pitchFamily="34" charset="0"/>
              <a:ea typeface="Tahoma" panose="020B0604030504040204" pitchFamily="34" charset="0"/>
              <a:cs typeface="Tahoma" panose="020B0604030504040204" pitchFamily="34" charset="0"/>
            </a:endParaRPr>
          </a:p>
        </p:txBody>
      </p:sp>
      <p:sp>
        <p:nvSpPr>
          <p:cNvPr id="197" name="Rectangle 196">
            <a:extLst>
              <a:ext uri="{FF2B5EF4-FFF2-40B4-BE49-F238E27FC236}">
                <a16:creationId xmlns:a16="http://schemas.microsoft.com/office/drawing/2014/main" id="{2BC16ECD-B6A3-44A4-BE3B-9CAA5D58C50B}"/>
              </a:ext>
            </a:extLst>
          </p:cNvPr>
          <p:cNvSpPr/>
          <p:nvPr/>
        </p:nvSpPr>
        <p:spPr>
          <a:xfrm>
            <a:off x="228617" y="9615131"/>
            <a:ext cx="3145584" cy="34970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738"/>
              </a:spcAft>
              <a:buSzPct val="150000"/>
            </a:pPr>
            <a:r>
              <a:rPr lang="ar-DZ" sz="1400" b="1" dirty="0">
                <a:solidFill>
                  <a:srgbClr val="242424"/>
                </a:solidFill>
                <a:latin typeface="Tahoma" panose="020B0604030504040204" pitchFamily="34" charset="0"/>
                <a:ea typeface="Tahoma" panose="020B0604030504040204" pitchFamily="34" charset="0"/>
                <a:cs typeface="Tahoma" panose="020B0604030504040204" pitchFamily="34" charset="0"/>
              </a:rPr>
              <a:t>الدورات التدريبية</a:t>
            </a:r>
            <a:endParaRPr lang="ar-MA" sz="1400" b="1" dirty="0">
              <a:solidFill>
                <a:srgbClr val="242424"/>
              </a:solidFill>
              <a:latin typeface="Tahoma" panose="020B0604030504040204" pitchFamily="34" charset="0"/>
              <a:ea typeface="Tahoma" panose="020B0604030504040204" pitchFamily="34" charset="0"/>
              <a:cs typeface="Tahoma" panose="020B0604030504040204" pitchFamily="34" charset="0"/>
            </a:endParaRPr>
          </a:p>
        </p:txBody>
      </p:sp>
      <p:sp>
        <p:nvSpPr>
          <p:cNvPr id="145" name="Rectangle: Rounded Corners 144">
            <a:extLst>
              <a:ext uri="{FF2B5EF4-FFF2-40B4-BE49-F238E27FC236}">
                <a16:creationId xmlns:a16="http://schemas.microsoft.com/office/drawing/2014/main" id="{7FF538EA-E517-4678-9596-AE93F51BEC67}"/>
              </a:ext>
            </a:extLst>
          </p:cNvPr>
          <p:cNvSpPr/>
          <p:nvPr/>
        </p:nvSpPr>
        <p:spPr>
          <a:xfrm>
            <a:off x="4817306" y="870254"/>
            <a:ext cx="2907330" cy="243755"/>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wrap="square" lIns="0" tIns="0" rIns="0" bIns="0" rtlCol="0" anchor="t" anchorCtr="0">
            <a:spAutoFit/>
          </a:bodyPr>
          <a:lstStyle/>
          <a:p>
            <a:pPr algn="l">
              <a:lnSpc>
                <a:spcPct val="107000"/>
              </a:lnSpc>
              <a:spcAft>
                <a:spcPts val="738"/>
              </a:spcAft>
            </a:pPr>
            <a:r>
              <a:rPr lang="fr-FR" sz="1400" b="1" dirty="0">
                <a:solidFill>
                  <a:schemeClr val="tx1"/>
                </a:solidFill>
                <a:ea typeface="Tahoma" panose="020B0604030504040204" pitchFamily="34" charset="0"/>
                <a:cs typeface="Tahoma" panose="020B0604030504040204" pitchFamily="34" charset="0"/>
              </a:rPr>
              <a:t>Graphic design</a:t>
            </a:r>
          </a:p>
        </p:txBody>
      </p:sp>
      <p:sp>
        <p:nvSpPr>
          <p:cNvPr id="175" name="Rectangle 174">
            <a:extLst>
              <a:ext uri="{FF2B5EF4-FFF2-40B4-BE49-F238E27FC236}">
                <a16:creationId xmlns:a16="http://schemas.microsoft.com/office/drawing/2014/main" id="{3B3639D3-ADF2-4BB3-8949-EC93CA9CD655}"/>
              </a:ext>
            </a:extLst>
          </p:cNvPr>
          <p:cNvSpPr/>
          <p:nvPr/>
        </p:nvSpPr>
        <p:spPr>
          <a:xfrm>
            <a:off x="4834576" y="1101212"/>
            <a:ext cx="2488151" cy="507831"/>
          </a:xfrm>
          <a:prstGeom prst="rect">
            <a:avLst/>
          </a:prstGeom>
        </p:spPr>
        <p:txBody>
          <a:bodyPr wrap="squar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71450" indent="-171450" algn="l">
              <a:buFont typeface="Wingdings" panose="05000000000000000000" pitchFamily="2" charset="2"/>
              <a:buChar char="§"/>
            </a:pPr>
            <a:r>
              <a:rPr lang="fr-FR" sz="1100" b="1" dirty="0">
                <a:ea typeface="Tahoma" panose="020B0604030504040204" pitchFamily="34" charset="0"/>
                <a:cs typeface="Tahoma" panose="020B0604030504040204" pitchFamily="34" charset="0"/>
              </a:rPr>
              <a:t>Phone </a:t>
            </a:r>
            <a:r>
              <a:rPr lang="fr-FR" sz="1100" dirty="0">
                <a:ea typeface="Tahoma" panose="020B0604030504040204" pitchFamily="34" charset="0"/>
                <a:cs typeface="Tahoma" panose="020B0604030504040204" pitchFamily="34" charset="0"/>
              </a:rPr>
              <a:t>:</a:t>
            </a:r>
            <a:r>
              <a:rPr lang="fr-FR" sz="1100" b="1" dirty="0">
                <a:ea typeface="Tahoma" panose="020B0604030504040204" pitchFamily="34" charset="0"/>
                <a:cs typeface="Tahoma" panose="020B0604030504040204" pitchFamily="34" charset="0"/>
              </a:rPr>
              <a:t> </a:t>
            </a:r>
            <a:r>
              <a:rPr lang="fr-FR" sz="1100" dirty="0">
                <a:ea typeface="Tahoma" panose="020B0604030504040204" pitchFamily="34" charset="0"/>
                <a:cs typeface="Tahoma" panose="020B0604030504040204" pitchFamily="34" charset="0"/>
              </a:rPr>
              <a:t>+00-11-22-33-44</a:t>
            </a:r>
            <a:endParaRPr lang="ar-DZ" sz="1100" dirty="0">
              <a:ea typeface="Tahoma" panose="020B0604030504040204" pitchFamily="34" charset="0"/>
              <a:cs typeface="Tahoma" panose="020B0604030504040204" pitchFamily="34" charset="0"/>
            </a:endParaRPr>
          </a:p>
          <a:p>
            <a:pPr marL="171450" indent="-171450" algn="l">
              <a:buFont typeface="Wingdings" panose="05000000000000000000" pitchFamily="2" charset="2"/>
              <a:buChar char="§"/>
            </a:pPr>
            <a:r>
              <a:rPr lang="en-US" sz="1100" b="1" dirty="0">
                <a:ea typeface="Tahoma" panose="020B0604030504040204" pitchFamily="34" charset="0"/>
                <a:cs typeface="Tahoma" panose="020B0604030504040204" pitchFamily="34" charset="0"/>
              </a:rPr>
              <a:t>Email</a:t>
            </a:r>
            <a:r>
              <a:rPr lang="en-US" sz="1100" dirty="0">
                <a:ea typeface="Tahoma" panose="020B0604030504040204" pitchFamily="34" charset="0"/>
                <a:cs typeface="Tahoma" panose="020B0604030504040204" pitchFamily="34" charset="0"/>
              </a:rPr>
              <a:t> : Contact@Bestfreecv.com</a:t>
            </a:r>
            <a:endParaRPr lang="ar-DZ" sz="1100" dirty="0">
              <a:ea typeface="Tahoma" panose="020B0604030504040204" pitchFamily="34" charset="0"/>
              <a:cs typeface="Tahoma" panose="020B0604030504040204" pitchFamily="34" charset="0"/>
            </a:endParaRPr>
          </a:p>
          <a:p>
            <a:pPr marL="171450" indent="-171450" algn="l">
              <a:buFont typeface="Wingdings" panose="05000000000000000000" pitchFamily="2" charset="2"/>
              <a:buChar char="§"/>
            </a:pPr>
            <a:r>
              <a:rPr lang="fr-FR" sz="1100" b="1" dirty="0" err="1">
                <a:ea typeface="Tahoma" panose="020B0604030504040204" pitchFamily="34" charset="0"/>
                <a:cs typeface="Tahoma" panose="020B0604030504040204" pitchFamily="34" charset="0"/>
              </a:rPr>
              <a:t>Address</a:t>
            </a:r>
            <a:r>
              <a:rPr lang="fr-FR" sz="1100" b="1" dirty="0">
                <a:ea typeface="Tahoma" panose="020B0604030504040204" pitchFamily="34" charset="0"/>
                <a:cs typeface="Tahoma" panose="020B0604030504040204" pitchFamily="34" charset="0"/>
              </a:rPr>
              <a:t> </a:t>
            </a:r>
            <a:r>
              <a:rPr lang="fr-FR" sz="1100" dirty="0">
                <a:ea typeface="Tahoma" panose="020B0604030504040204" pitchFamily="34" charset="0"/>
                <a:cs typeface="Tahoma" panose="020B0604030504040204" pitchFamily="34" charset="0"/>
              </a:rPr>
              <a:t>:</a:t>
            </a:r>
            <a:r>
              <a:rPr lang="ar-DZ" sz="1100" dirty="0">
                <a:ea typeface="Tahoma" panose="020B0604030504040204" pitchFamily="34" charset="0"/>
                <a:cs typeface="Tahoma" panose="020B0604030504040204" pitchFamily="34" charset="0"/>
              </a:rPr>
              <a:t> </a:t>
            </a:r>
            <a:r>
              <a:rPr lang="fr-FR" sz="1100" dirty="0" err="1">
                <a:ea typeface="Tahoma" panose="020B0604030504040204" pitchFamily="34" charset="0"/>
                <a:cs typeface="Tahoma" panose="020B0604030504040204" pitchFamily="34" charset="0"/>
              </a:rPr>
              <a:t>Jeddah</a:t>
            </a:r>
            <a:r>
              <a:rPr lang="fr-FR" sz="1100" dirty="0">
                <a:ea typeface="Tahoma" panose="020B0604030504040204" pitchFamily="34" charset="0"/>
                <a:cs typeface="Tahoma" panose="020B0604030504040204" pitchFamily="34" charset="0"/>
              </a:rPr>
              <a:t>, </a:t>
            </a:r>
            <a:r>
              <a:rPr lang="fr-FR" sz="1100" dirty="0" err="1">
                <a:ea typeface="Tahoma" panose="020B0604030504040204" pitchFamily="34" charset="0"/>
                <a:cs typeface="Tahoma" panose="020B0604030504040204" pitchFamily="34" charset="0"/>
              </a:rPr>
              <a:t>Saudi</a:t>
            </a:r>
            <a:r>
              <a:rPr lang="fr-FR" sz="1100" dirty="0">
                <a:ea typeface="Tahoma" panose="020B0604030504040204" pitchFamily="34" charset="0"/>
                <a:cs typeface="Tahoma" panose="020B0604030504040204" pitchFamily="34" charset="0"/>
              </a:rPr>
              <a:t> Arabia</a:t>
            </a:r>
            <a:endParaRPr lang="ar-DZ" sz="1100" dirty="0">
              <a:ea typeface="Tahoma" panose="020B0604030504040204" pitchFamily="34" charset="0"/>
              <a:cs typeface="Tahoma" panose="020B0604030504040204" pitchFamily="34" charset="0"/>
            </a:endParaRPr>
          </a:p>
        </p:txBody>
      </p:sp>
      <p:sp>
        <p:nvSpPr>
          <p:cNvPr id="178" name="Subtitle 2">
            <a:extLst>
              <a:ext uri="{FF2B5EF4-FFF2-40B4-BE49-F238E27FC236}">
                <a16:creationId xmlns:a16="http://schemas.microsoft.com/office/drawing/2014/main" id="{91EA42AA-FA53-4FA2-BFE0-8423F3051AAD}"/>
              </a:ext>
            </a:extLst>
          </p:cNvPr>
          <p:cNvSpPr/>
          <p:nvPr/>
        </p:nvSpPr>
        <p:spPr>
          <a:xfrm>
            <a:off x="-16505" y="3705817"/>
            <a:ext cx="3492689" cy="2289321"/>
          </a:xfrm>
          <a:prstGeom prst="rect">
            <a:avLst/>
          </a:prstGeom>
          <a:noFill/>
          <a:ln cap="flat">
            <a:noFill/>
            <a:prstDash val="solid"/>
          </a:ln>
        </p:spPr>
        <p:txBody>
          <a:bodyPr vert="horz" wrap="square" lIns="84431" tIns="42216" rIns="84431" bIns="42216" anchor="t" anchorCtr="0" compatLnSpc="0">
            <a:spAutoFit/>
          </a:bodyPr>
          <a:lstStyle/>
          <a:p>
            <a:pPr algn="r" rtl="1"/>
            <a:r>
              <a:rPr lang="ar-MA" sz="1130" b="1" dirty="0">
                <a:latin typeface="Tahoma" panose="020B0604030504040204" pitchFamily="34" charset="0"/>
                <a:ea typeface="Tahoma" panose="020B0604030504040204" pitchFamily="34" charset="0"/>
                <a:cs typeface="Tahoma" panose="020B0604030504040204" pitchFamily="34" charset="0"/>
              </a:rPr>
              <a:t>إسم </a:t>
            </a:r>
            <a:r>
              <a:rPr lang="ar-DZ" sz="1130" b="1" dirty="0">
                <a:latin typeface="Tahoma" panose="020B0604030504040204" pitchFamily="34" charset="0"/>
                <a:ea typeface="Tahoma" panose="020B0604030504040204" pitchFamily="34" charset="0"/>
                <a:cs typeface="Tahoma" panose="020B0604030504040204" pitchFamily="34" charset="0"/>
              </a:rPr>
              <a:t>الشركة / المؤسسة</a:t>
            </a:r>
            <a:r>
              <a:rPr lang="fr-FR" sz="1130" b="1" dirty="0">
                <a:latin typeface="Tahoma" panose="020B0604030504040204" pitchFamily="34" charset="0"/>
                <a:ea typeface="Tahoma" panose="020B0604030504040204" pitchFamily="34" charset="0"/>
                <a:cs typeface="Tahoma" panose="020B0604030504040204" pitchFamily="34" charset="0"/>
              </a:rPr>
              <a:t>  | </a:t>
            </a:r>
            <a:r>
              <a:rPr lang="ar-DZ" sz="1130" dirty="0">
                <a:latin typeface="Tahoma" panose="020B0604030504040204" pitchFamily="34" charset="0"/>
                <a:ea typeface="Tahoma" panose="020B0604030504040204" pitchFamily="34" charset="0"/>
                <a:cs typeface="Tahoma" panose="020B0604030504040204" pitchFamily="34" charset="0"/>
              </a:rPr>
              <a:t>2020 </a:t>
            </a:r>
            <a:r>
              <a:rPr lang="ar-MA" sz="1130" dirty="0">
                <a:latin typeface="Tahoma" panose="020B0604030504040204" pitchFamily="34" charset="0"/>
                <a:ea typeface="Tahoma" panose="020B0604030504040204" pitchFamily="34" charset="0"/>
                <a:cs typeface="Tahoma" panose="020B0604030504040204" pitchFamily="34" charset="0"/>
              </a:rPr>
              <a:t>–</a:t>
            </a:r>
            <a:r>
              <a:rPr lang="ar-DZ" sz="1130" dirty="0">
                <a:latin typeface="Tahoma" panose="020B0604030504040204" pitchFamily="34" charset="0"/>
                <a:ea typeface="Tahoma" panose="020B0604030504040204" pitchFamily="34" charset="0"/>
                <a:cs typeface="Tahoma" panose="020B0604030504040204" pitchFamily="34" charset="0"/>
              </a:rPr>
              <a:t> 2019</a:t>
            </a:r>
            <a:endParaRPr lang="fr-FR" sz="1130" dirty="0">
              <a:latin typeface="Tahoma" panose="020B0604030504040204" pitchFamily="34" charset="0"/>
              <a:ea typeface="Tahoma" panose="020B0604030504040204" pitchFamily="34" charset="0"/>
              <a:cs typeface="Tahoma" panose="020B0604030504040204" pitchFamily="34" charset="0"/>
            </a:endParaRPr>
          </a:p>
          <a:p>
            <a:pPr algn="r" rtl="1"/>
            <a:r>
              <a:rPr lang="ar-DZ" sz="1130" b="1" dirty="0">
                <a:latin typeface="Tahoma" panose="020B0604030504040204" pitchFamily="34" charset="0"/>
                <a:ea typeface="Tahoma" panose="020B0604030504040204" pitchFamily="34" charset="0"/>
                <a:cs typeface="Tahoma" panose="020B0604030504040204" pitchFamily="34" charset="0"/>
              </a:rPr>
              <a:t>المنصب</a:t>
            </a:r>
            <a:r>
              <a:rPr lang="ar-DZ" sz="1130" dirty="0">
                <a:latin typeface="Tahoma" panose="020B0604030504040204" pitchFamily="34" charset="0"/>
                <a:ea typeface="Tahoma" panose="020B0604030504040204" pitchFamily="34" charset="0"/>
                <a:cs typeface="Tahoma" panose="020B0604030504040204" pitchFamily="34" charset="0"/>
              </a:rPr>
              <a:t> : </a:t>
            </a:r>
            <a:r>
              <a:rPr lang="ar-MA" sz="1130" dirty="0">
                <a:latin typeface="Tahoma" panose="020B0604030504040204" pitchFamily="34" charset="0"/>
                <a:ea typeface="Tahoma" panose="020B0604030504040204" pitchFamily="34" charset="0"/>
                <a:cs typeface="Tahoma" panose="020B0604030504040204" pitchFamily="34" charset="0"/>
              </a:rPr>
              <a:t>وصف بعض المهام التي كنت تنجزها في المنص</a:t>
            </a:r>
            <a:r>
              <a:rPr lang="ar-DZ" sz="1130" dirty="0">
                <a:latin typeface="Tahoma" panose="020B0604030504040204" pitchFamily="34" charset="0"/>
                <a:ea typeface="Tahoma" panose="020B0604030504040204" pitchFamily="34" charset="0"/>
                <a:cs typeface="Tahoma" panose="020B0604030504040204" pitchFamily="34" charset="0"/>
              </a:rPr>
              <a:t>ب الموكل لك </a:t>
            </a:r>
          </a:p>
          <a:p>
            <a:pPr marL="680216" indent="-198753" algn="r" rtl="1">
              <a:buFont typeface="Wingdings" panose="05000000000000000000" pitchFamily="2" charset="2"/>
              <a:buChar char="§"/>
            </a:pPr>
            <a:r>
              <a:rPr lang="ar-DZ" sz="1100" dirty="0">
                <a:latin typeface="Tahoma" panose="020B0604030504040204" pitchFamily="34" charset="0"/>
                <a:ea typeface="Tahoma" panose="020B0604030504040204" pitchFamily="34" charset="0"/>
                <a:cs typeface="Tahoma" panose="020B0604030504040204" pitchFamily="34" charset="0"/>
              </a:rPr>
              <a:t>أ</a:t>
            </a:r>
            <a:r>
              <a:rPr lang="ar-MA" sz="1100" dirty="0">
                <a:latin typeface="Tahoma" panose="020B0604030504040204" pitchFamily="34" charset="0"/>
                <a:ea typeface="Tahoma" panose="020B0604030504040204" pitchFamily="34" charset="0"/>
                <a:cs typeface="Tahoma" panose="020B0604030504040204" pitchFamily="34" charset="0"/>
              </a:rPr>
              <a:t>يضا النتائج التي حققتها</a:t>
            </a:r>
            <a:endParaRPr lang="ar-DZ" sz="1100" dirty="0">
              <a:latin typeface="Tahoma" panose="020B0604030504040204" pitchFamily="34" charset="0"/>
              <a:ea typeface="Tahoma" panose="020B0604030504040204" pitchFamily="34" charset="0"/>
              <a:cs typeface="Tahoma" panose="020B0604030504040204" pitchFamily="34" charset="0"/>
            </a:endParaRPr>
          </a:p>
          <a:p>
            <a:pPr marL="680216" indent="-198753" algn="r" rtl="1">
              <a:buFont typeface="Wingdings" panose="05000000000000000000" pitchFamily="2" charset="2"/>
              <a:buChar char="§"/>
            </a:pPr>
            <a:r>
              <a:rPr lang="ar-MA" sz="1100" dirty="0">
                <a:latin typeface="Tahoma" panose="020B0604030504040204" pitchFamily="34" charset="0"/>
                <a:ea typeface="Tahoma" panose="020B0604030504040204" pitchFamily="34" charset="0"/>
                <a:cs typeface="Tahoma" panose="020B0604030504040204" pitchFamily="34" charset="0"/>
              </a:rPr>
              <a:t>أيضا النتائج التي حققتها</a:t>
            </a:r>
            <a:endParaRPr lang="ar-DZ" sz="1100" dirty="0">
              <a:latin typeface="Tahoma" panose="020B0604030504040204" pitchFamily="34" charset="0"/>
              <a:ea typeface="Tahoma" panose="020B0604030504040204" pitchFamily="34" charset="0"/>
              <a:cs typeface="Tahoma" panose="020B0604030504040204" pitchFamily="34" charset="0"/>
            </a:endParaRPr>
          </a:p>
          <a:p>
            <a:pPr marL="680216" indent="-198753" algn="r" rtl="1">
              <a:buFont typeface="Wingdings" panose="05000000000000000000" pitchFamily="2" charset="2"/>
              <a:buChar char="§"/>
            </a:pPr>
            <a:r>
              <a:rPr lang="ar-MA" sz="1100" dirty="0">
                <a:latin typeface="Tahoma" panose="020B0604030504040204" pitchFamily="34" charset="0"/>
                <a:ea typeface="Tahoma" panose="020B0604030504040204" pitchFamily="34" charset="0"/>
                <a:cs typeface="Tahoma" panose="020B0604030504040204" pitchFamily="34" charset="0"/>
              </a:rPr>
              <a:t>أيضا النتائج التي حققتها</a:t>
            </a:r>
            <a:endParaRPr lang="fr-FR" sz="1100" dirty="0">
              <a:latin typeface="Tahoma" panose="020B0604030504040204" pitchFamily="34" charset="0"/>
              <a:ea typeface="Tahoma" panose="020B0604030504040204" pitchFamily="34" charset="0"/>
              <a:cs typeface="Tahoma" panose="020B0604030504040204" pitchFamily="34" charset="0"/>
            </a:endParaRPr>
          </a:p>
          <a:p>
            <a:pPr marL="680216" indent="-198753" algn="r" rtl="1">
              <a:buFont typeface="Wingdings" panose="05000000000000000000" pitchFamily="2" charset="2"/>
              <a:buChar char="§"/>
            </a:pPr>
            <a:endParaRPr lang="fr-FR" sz="1100" dirty="0">
              <a:latin typeface="Tahoma" panose="020B0604030504040204" pitchFamily="34" charset="0"/>
              <a:ea typeface="Tahoma" panose="020B0604030504040204" pitchFamily="34" charset="0"/>
              <a:cs typeface="Tahoma" panose="020B0604030504040204" pitchFamily="34" charset="0"/>
            </a:endParaRPr>
          </a:p>
          <a:p>
            <a:pPr algn="r" rtl="1"/>
            <a:r>
              <a:rPr lang="ar-MA" sz="1100" b="1" dirty="0">
                <a:latin typeface="Tahoma" panose="020B0604030504040204" pitchFamily="34" charset="0"/>
                <a:ea typeface="Tahoma" panose="020B0604030504040204" pitchFamily="34" charset="0"/>
                <a:cs typeface="Tahoma" panose="020B0604030504040204" pitchFamily="34" charset="0"/>
              </a:rPr>
              <a:t>إسم </a:t>
            </a:r>
            <a:r>
              <a:rPr lang="ar-DZ" sz="1100" b="1" dirty="0">
                <a:latin typeface="Tahoma" panose="020B0604030504040204" pitchFamily="34" charset="0"/>
                <a:ea typeface="Tahoma" panose="020B0604030504040204" pitchFamily="34" charset="0"/>
                <a:cs typeface="Tahoma" panose="020B0604030504040204" pitchFamily="34" charset="0"/>
              </a:rPr>
              <a:t>الشركة / المؤسسة</a:t>
            </a:r>
            <a:r>
              <a:rPr lang="fr-FR" sz="1100" b="1" dirty="0">
                <a:latin typeface="Tahoma" panose="020B0604030504040204" pitchFamily="34" charset="0"/>
                <a:ea typeface="Tahoma" panose="020B0604030504040204" pitchFamily="34" charset="0"/>
                <a:cs typeface="Tahoma" panose="020B0604030504040204" pitchFamily="34" charset="0"/>
              </a:rPr>
              <a:t> | </a:t>
            </a:r>
            <a:r>
              <a:rPr lang="ar-DZ" sz="1100" dirty="0">
                <a:latin typeface="Tahoma" panose="020B0604030504040204" pitchFamily="34" charset="0"/>
                <a:ea typeface="Tahoma" panose="020B0604030504040204" pitchFamily="34" charset="0"/>
                <a:cs typeface="Tahoma" panose="020B0604030504040204" pitchFamily="34" charset="0"/>
              </a:rPr>
              <a:t>2020 </a:t>
            </a:r>
            <a:r>
              <a:rPr lang="ar-MA" sz="1100" dirty="0">
                <a:latin typeface="Tahoma" panose="020B0604030504040204" pitchFamily="34" charset="0"/>
                <a:ea typeface="Tahoma" panose="020B0604030504040204" pitchFamily="34" charset="0"/>
                <a:cs typeface="Tahoma" panose="020B0604030504040204" pitchFamily="34" charset="0"/>
              </a:rPr>
              <a:t>–</a:t>
            </a:r>
            <a:r>
              <a:rPr lang="ar-DZ" sz="1100" dirty="0">
                <a:latin typeface="Tahoma" panose="020B0604030504040204" pitchFamily="34" charset="0"/>
                <a:ea typeface="Tahoma" panose="020B0604030504040204" pitchFamily="34" charset="0"/>
                <a:cs typeface="Tahoma" panose="020B0604030504040204" pitchFamily="34" charset="0"/>
              </a:rPr>
              <a:t> 2019</a:t>
            </a:r>
            <a:endParaRPr lang="fr-FR" sz="1100" dirty="0">
              <a:latin typeface="Tahoma" panose="020B0604030504040204" pitchFamily="34" charset="0"/>
              <a:ea typeface="Tahoma" panose="020B0604030504040204" pitchFamily="34" charset="0"/>
              <a:cs typeface="Tahoma" panose="020B0604030504040204" pitchFamily="34" charset="0"/>
            </a:endParaRPr>
          </a:p>
          <a:p>
            <a:pPr algn="r" rtl="1"/>
            <a:r>
              <a:rPr lang="ar-DZ" sz="1100" b="1" dirty="0">
                <a:latin typeface="Tahoma" panose="020B0604030504040204" pitchFamily="34" charset="0"/>
                <a:ea typeface="Tahoma" panose="020B0604030504040204" pitchFamily="34" charset="0"/>
                <a:cs typeface="Tahoma" panose="020B0604030504040204" pitchFamily="34" charset="0"/>
              </a:rPr>
              <a:t>المنصب</a:t>
            </a:r>
            <a:r>
              <a:rPr lang="ar-DZ" sz="1100" dirty="0">
                <a:latin typeface="Tahoma" panose="020B0604030504040204" pitchFamily="34" charset="0"/>
                <a:ea typeface="Tahoma" panose="020B0604030504040204" pitchFamily="34" charset="0"/>
                <a:cs typeface="Tahoma" panose="020B0604030504040204" pitchFamily="34" charset="0"/>
              </a:rPr>
              <a:t> : </a:t>
            </a:r>
            <a:r>
              <a:rPr lang="ar-MA" sz="1100" dirty="0">
                <a:latin typeface="Tahoma" panose="020B0604030504040204" pitchFamily="34" charset="0"/>
                <a:ea typeface="Tahoma" panose="020B0604030504040204" pitchFamily="34" charset="0"/>
                <a:cs typeface="Tahoma" panose="020B0604030504040204" pitchFamily="34" charset="0"/>
              </a:rPr>
              <a:t>وصف بعض المهام التي كنت تنجزها في المنص</a:t>
            </a:r>
            <a:r>
              <a:rPr lang="ar-DZ" sz="1100" dirty="0">
                <a:latin typeface="Tahoma" panose="020B0604030504040204" pitchFamily="34" charset="0"/>
                <a:ea typeface="Tahoma" panose="020B0604030504040204" pitchFamily="34" charset="0"/>
                <a:cs typeface="Tahoma" panose="020B0604030504040204" pitchFamily="34" charset="0"/>
              </a:rPr>
              <a:t>ب الموكل لك </a:t>
            </a:r>
          </a:p>
          <a:p>
            <a:pPr marL="680216" indent="-198753" algn="r" rtl="1">
              <a:buFont typeface="Wingdings" panose="05000000000000000000" pitchFamily="2" charset="2"/>
              <a:buChar char="§"/>
            </a:pPr>
            <a:r>
              <a:rPr lang="ar-DZ" sz="1050" dirty="0">
                <a:latin typeface="Tahoma" panose="020B0604030504040204" pitchFamily="34" charset="0"/>
                <a:ea typeface="Tahoma" panose="020B0604030504040204" pitchFamily="34" charset="0"/>
                <a:cs typeface="Tahoma" panose="020B0604030504040204" pitchFamily="34" charset="0"/>
              </a:rPr>
              <a:t>أ</a:t>
            </a:r>
            <a:r>
              <a:rPr lang="ar-MA" sz="1050" dirty="0">
                <a:latin typeface="Tahoma" panose="020B0604030504040204" pitchFamily="34" charset="0"/>
                <a:ea typeface="Tahoma" panose="020B0604030504040204" pitchFamily="34" charset="0"/>
                <a:cs typeface="Tahoma" panose="020B0604030504040204" pitchFamily="34" charset="0"/>
              </a:rPr>
              <a:t>يضا النتائج التي حققتها</a:t>
            </a:r>
            <a:endParaRPr lang="ar-DZ" sz="1050" dirty="0">
              <a:latin typeface="Tahoma" panose="020B0604030504040204" pitchFamily="34" charset="0"/>
              <a:ea typeface="Tahoma" panose="020B0604030504040204" pitchFamily="34" charset="0"/>
              <a:cs typeface="Tahoma" panose="020B0604030504040204" pitchFamily="34" charset="0"/>
            </a:endParaRPr>
          </a:p>
          <a:p>
            <a:pPr marL="680216" indent="-198753" algn="r" rtl="1">
              <a:buFont typeface="Wingdings" panose="05000000000000000000" pitchFamily="2" charset="2"/>
              <a:buChar char="§"/>
            </a:pPr>
            <a:r>
              <a:rPr lang="ar-MA" sz="1050" dirty="0">
                <a:latin typeface="Tahoma" panose="020B0604030504040204" pitchFamily="34" charset="0"/>
                <a:ea typeface="Tahoma" panose="020B0604030504040204" pitchFamily="34" charset="0"/>
                <a:cs typeface="Tahoma" panose="020B0604030504040204" pitchFamily="34" charset="0"/>
              </a:rPr>
              <a:t>أيضا النتائج التي حققتها</a:t>
            </a:r>
            <a:endParaRPr lang="ar-DZ" sz="1050" dirty="0">
              <a:latin typeface="Tahoma" panose="020B0604030504040204" pitchFamily="34" charset="0"/>
              <a:ea typeface="Tahoma" panose="020B0604030504040204" pitchFamily="34" charset="0"/>
              <a:cs typeface="Tahoma" panose="020B0604030504040204" pitchFamily="34" charset="0"/>
            </a:endParaRPr>
          </a:p>
          <a:p>
            <a:pPr marL="680216" indent="-198753" algn="r" rtl="1">
              <a:buFont typeface="Wingdings" panose="05000000000000000000" pitchFamily="2" charset="2"/>
              <a:buChar char="§"/>
            </a:pPr>
            <a:r>
              <a:rPr lang="ar-MA" sz="1050" dirty="0">
                <a:latin typeface="Tahoma" panose="020B0604030504040204" pitchFamily="34" charset="0"/>
                <a:ea typeface="Tahoma" panose="020B0604030504040204" pitchFamily="34" charset="0"/>
                <a:cs typeface="Tahoma" panose="020B0604030504040204" pitchFamily="34" charset="0"/>
              </a:rPr>
              <a:t>أيضا النتائج التي حققتها</a:t>
            </a:r>
            <a:endParaRPr lang="fr-FR" sz="1050" dirty="0">
              <a:latin typeface="Tahoma" panose="020B0604030504040204" pitchFamily="34" charset="0"/>
              <a:ea typeface="Tahoma" panose="020B0604030504040204" pitchFamily="34" charset="0"/>
              <a:cs typeface="Tahoma" panose="020B0604030504040204" pitchFamily="34" charset="0"/>
            </a:endParaRPr>
          </a:p>
        </p:txBody>
      </p:sp>
      <p:sp>
        <p:nvSpPr>
          <p:cNvPr id="203" name="Subtitle 2">
            <a:extLst>
              <a:ext uri="{FF2B5EF4-FFF2-40B4-BE49-F238E27FC236}">
                <a16:creationId xmlns:a16="http://schemas.microsoft.com/office/drawing/2014/main" id="{36732648-8CE7-40D9-BF5A-F0C281B85613}"/>
              </a:ext>
            </a:extLst>
          </p:cNvPr>
          <p:cNvSpPr/>
          <p:nvPr/>
        </p:nvSpPr>
        <p:spPr>
          <a:xfrm>
            <a:off x="-31873" y="6572810"/>
            <a:ext cx="3508057" cy="595974"/>
          </a:xfrm>
          <a:prstGeom prst="rect">
            <a:avLst/>
          </a:prstGeom>
          <a:noFill/>
          <a:ln cap="flat">
            <a:noFill/>
            <a:prstDash val="solid"/>
          </a:ln>
        </p:spPr>
        <p:txBody>
          <a:bodyPr vert="horz" wrap="square" lIns="84431" tIns="42216" rIns="84431" bIns="42216" anchor="t" anchorCtr="0" compatLnSpc="0">
            <a:spAutoFit/>
          </a:bodyPr>
          <a:lstStyle/>
          <a:p>
            <a:pPr algn="r" rtl="1" fontAlgn="base"/>
            <a:r>
              <a:rPr lang="ar-DZ" sz="1100" b="1" dirty="0">
                <a:latin typeface="Tahoma" panose="020B0604030504040204" pitchFamily="34" charset="0"/>
                <a:ea typeface="Tahoma" panose="020B0604030504040204" pitchFamily="34" charset="0"/>
                <a:cs typeface="Tahoma" panose="020B0604030504040204" pitchFamily="34" charset="0"/>
              </a:rPr>
              <a:t>بكالوريوس العلوم: نظم المعلومات الحاسوبية</a:t>
            </a:r>
            <a:endParaRPr lang="fr-FR" sz="1100" b="1" dirty="0">
              <a:latin typeface="Tahoma" panose="020B0604030504040204" pitchFamily="34" charset="0"/>
              <a:ea typeface="Tahoma" panose="020B0604030504040204" pitchFamily="34" charset="0"/>
              <a:cs typeface="Tahoma" panose="020B0604030504040204" pitchFamily="34" charset="0"/>
            </a:endParaRPr>
          </a:p>
          <a:p>
            <a:pPr algn="r" rtl="1" fontAlgn="base"/>
            <a:r>
              <a:rPr lang="fr-FR" sz="1100" dirty="0">
                <a:latin typeface="Tahoma" panose="020B0604030504040204" pitchFamily="34" charset="0"/>
                <a:ea typeface="Tahoma" panose="020B0604030504040204" pitchFamily="34" charset="0"/>
                <a:cs typeface="Tahoma" panose="020B0604030504040204" pitchFamily="34" charset="0"/>
              </a:rPr>
              <a:t>2014</a:t>
            </a:r>
          </a:p>
          <a:p>
            <a:pPr algn="r" rtl="1" fontAlgn="base"/>
            <a:r>
              <a:rPr lang="ar-DZ" sz="1100" dirty="0">
                <a:latin typeface="Tahoma" panose="020B0604030504040204" pitchFamily="34" charset="0"/>
                <a:ea typeface="Tahoma" panose="020B0604030504040204" pitchFamily="34" charset="0"/>
                <a:cs typeface="Tahoma" panose="020B0604030504040204" pitchFamily="34" charset="0"/>
              </a:rPr>
              <a:t>جامعة كولومبيا ، نيويورك</a:t>
            </a:r>
            <a:endParaRPr lang="ar-MA" sz="1100" dirty="0">
              <a:latin typeface="Tahoma" panose="020B0604030504040204" pitchFamily="34" charset="0"/>
              <a:ea typeface="Tahoma" panose="020B0604030504040204" pitchFamily="34" charset="0"/>
              <a:cs typeface="Tahoma" panose="020B0604030504040204" pitchFamily="34" charset="0"/>
            </a:endParaRPr>
          </a:p>
        </p:txBody>
      </p:sp>
      <p:grpSp>
        <p:nvGrpSpPr>
          <p:cNvPr id="205" name="Group 204">
            <a:extLst>
              <a:ext uri="{FF2B5EF4-FFF2-40B4-BE49-F238E27FC236}">
                <a16:creationId xmlns:a16="http://schemas.microsoft.com/office/drawing/2014/main" id="{1448B534-7576-4296-8590-66A980B6F058}"/>
              </a:ext>
            </a:extLst>
          </p:cNvPr>
          <p:cNvGrpSpPr/>
          <p:nvPr/>
        </p:nvGrpSpPr>
        <p:grpSpPr>
          <a:xfrm>
            <a:off x="106696" y="7781898"/>
            <a:ext cx="3369488" cy="852203"/>
            <a:chOff x="2544794" y="7307721"/>
            <a:chExt cx="3079415" cy="789570"/>
          </a:xfrm>
        </p:grpSpPr>
        <p:sp>
          <p:nvSpPr>
            <p:cNvPr id="206" name="Rectangle 205">
              <a:extLst>
                <a:ext uri="{FF2B5EF4-FFF2-40B4-BE49-F238E27FC236}">
                  <a16:creationId xmlns:a16="http://schemas.microsoft.com/office/drawing/2014/main" id="{84D62C58-F9BD-4037-A0CD-6DBFACF325CB}"/>
                </a:ext>
              </a:extLst>
            </p:cNvPr>
            <p:cNvSpPr/>
            <p:nvPr/>
          </p:nvSpPr>
          <p:spPr>
            <a:xfrm>
              <a:off x="2544794" y="7320914"/>
              <a:ext cx="1524321" cy="7763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31" tIns="42216" rIns="84431" bIns="42216" numCol="1" spcCol="0" rtlCol="0" fromWordArt="0" anchor="t" anchorCtr="0" forceAA="0" compatLnSpc="1">
              <a:prstTxWarp prst="textNoShape">
                <a:avLst/>
              </a:prstTxWarp>
              <a:spAutoFit/>
            </a:bodyPr>
            <a:lstStyle/>
            <a:p>
              <a:pPr marL="176213" indent="-176213" algn="r" rtl="1">
                <a:lnSpc>
                  <a:spcPct val="114000"/>
                </a:lnSpc>
                <a:buFont typeface="Wingdings" panose="05000000000000000000" pitchFamily="2" charset="2"/>
                <a:buChar char="§"/>
              </a:pPr>
              <a:r>
                <a:rPr lang="ar-DZ" sz="1100" dirty="0">
                  <a:solidFill>
                    <a:schemeClr val="tx1"/>
                  </a:solidFill>
                  <a:latin typeface="Tahoma" panose="020B0604030504040204" pitchFamily="34" charset="0"/>
                  <a:ea typeface="Tahoma" panose="020B0604030504040204" pitchFamily="34" charset="0"/>
                  <a:cs typeface="Tahoma" panose="020B0604030504040204" pitchFamily="34" charset="0"/>
                </a:rPr>
                <a:t>مبتكر</a:t>
              </a:r>
              <a:endParaRPr lang="fr-FR"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76213" indent="-176213" algn="r" rtl="1">
                <a:lnSpc>
                  <a:spcPct val="114000"/>
                </a:lnSpc>
                <a:buFont typeface="Wingdings" panose="05000000000000000000" pitchFamily="2" charset="2"/>
                <a:buChar char="§"/>
              </a:pPr>
              <a:r>
                <a:rPr lang="ar-DZ" sz="1100" dirty="0">
                  <a:solidFill>
                    <a:schemeClr val="tx1"/>
                  </a:solidFill>
                  <a:latin typeface="Tahoma" panose="020B0604030504040204" pitchFamily="34" charset="0"/>
                  <a:ea typeface="Tahoma" panose="020B0604030504040204" pitchFamily="34" charset="0"/>
                  <a:cs typeface="Tahoma" panose="020B0604030504040204" pitchFamily="34" charset="0"/>
                </a:rPr>
                <a:t>التركيز في العمل</a:t>
              </a:r>
              <a:endParaRPr lang="fr-FR"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76213" indent="-176213" algn="r" rtl="1">
                <a:lnSpc>
                  <a:spcPct val="114000"/>
                </a:lnSpc>
                <a:buFont typeface="Wingdings" panose="05000000000000000000" pitchFamily="2" charset="2"/>
                <a:buChar char="§"/>
              </a:pPr>
              <a:r>
                <a:rPr lang="ar-DZ" sz="1100" dirty="0">
                  <a:solidFill>
                    <a:schemeClr val="tx1"/>
                  </a:solidFill>
                  <a:latin typeface="Tahoma" panose="020B0604030504040204" pitchFamily="34" charset="0"/>
                  <a:ea typeface="Tahoma" panose="020B0604030504040204" pitchFamily="34" charset="0"/>
                  <a:cs typeface="Tahoma" panose="020B0604030504040204" pitchFamily="34" charset="0"/>
                </a:rPr>
                <a:t>نص وهمي</a:t>
              </a:r>
              <a:endParaRPr lang="fr-FR"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76213" indent="-176213" algn="r" rtl="1">
                <a:lnSpc>
                  <a:spcPct val="114000"/>
                </a:lnSpc>
                <a:buFont typeface="Wingdings" panose="05000000000000000000" pitchFamily="2" charset="2"/>
                <a:buChar char="§"/>
              </a:pPr>
              <a:r>
                <a:rPr lang="ar-DZ" sz="1100" dirty="0">
                  <a:solidFill>
                    <a:schemeClr val="tx1"/>
                  </a:solidFill>
                  <a:latin typeface="Tahoma" panose="020B0604030504040204" pitchFamily="34" charset="0"/>
                  <a:ea typeface="Tahoma" panose="020B0604030504040204" pitchFamily="34" charset="0"/>
                  <a:cs typeface="Tahoma" panose="020B0604030504040204" pitchFamily="34" charset="0"/>
                </a:rPr>
                <a:t>نص وهمي</a:t>
              </a:r>
              <a:endParaRPr lang="en-US"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07" name="Rectangle 206">
              <a:extLst>
                <a:ext uri="{FF2B5EF4-FFF2-40B4-BE49-F238E27FC236}">
                  <a16:creationId xmlns:a16="http://schemas.microsoft.com/office/drawing/2014/main" id="{2B4BEB29-F3E7-4C85-8093-A1149FCFED61}"/>
                </a:ext>
              </a:extLst>
            </p:cNvPr>
            <p:cNvSpPr/>
            <p:nvPr/>
          </p:nvSpPr>
          <p:spPr>
            <a:xfrm>
              <a:off x="4090675" y="7307721"/>
              <a:ext cx="1533534" cy="7763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31" tIns="42216" rIns="84431" bIns="42216" numCol="1" spcCol="0" rtlCol="0" fromWordArt="0" anchor="t" anchorCtr="0" forceAA="0" compatLnSpc="1">
              <a:prstTxWarp prst="textNoShape">
                <a:avLst/>
              </a:prstTxWarp>
              <a:spAutoFit/>
            </a:bodyPr>
            <a:lstStyle/>
            <a:p>
              <a:pPr marL="176213" indent="-176213" algn="r" rtl="1">
                <a:lnSpc>
                  <a:spcPct val="114000"/>
                </a:lnSpc>
                <a:buFont typeface="Wingdings" panose="05000000000000000000" pitchFamily="2" charset="2"/>
                <a:buChar char="§"/>
              </a:pPr>
              <a:r>
                <a:rPr lang="ar-DZ" sz="1100" dirty="0">
                  <a:solidFill>
                    <a:schemeClr val="tx1"/>
                  </a:solidFill>
                  <a:latin typeface="Tahoma" panose="020B0604030504040204" pitchFamily="34" charset="0"/>
                  <a:ea typeface="Tahoma" panose="020B0604030504040204" pitchFamily="34" charset="0"/>
                  <a:cs typeface="Tahoma" panose="020B0604030504040204" pitchFamily="34" charset="0"/>
                </a:rPr>
                <a:t>ادارة المشاريع</a:t>
              </a:r>
              <a:endParaRPr lang="fr-FR"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76213" indent="-176213" algn="r" rtl="1">
                <a:lnSpc>
                  <a:spcPct val="114000"/>
                </a:lnSpc>
                <a:buFont typeface="Wingdings" panose="05000000000000000000" pitchFamily="2" charset="2"/>
                <a:buChar char="§"/>
              </a:pPr>
              <a:r>
                <a:rPr lang="ar-DZ" sz="1100" dirty="0">
                  <a:solidFill>
                    <a:schemeClr val="tx1"/>
                  </a:solidFill>
                  <a:latin typeface="Tahoma" panose="020B0604030504040204" pitchFamily="34" charset="0"/>
                  <a:ea typeface="Tahoma" panose="020B0604030504040204" pitchFamily="34" charset="0"/>
                  <a:cs typeface="Tahoma" panose="020B0604030504040204" pitchFamily="34" charset="0"/>
                </a:rPr>
                <a:t>صانع قرار قوي</a:t>
              </a:r>
              <a:endParaRPr lang="fr-FR"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76213" indent="-176213" algn="r" rtl="1">
                <a:lnSpc>
                  <a:spcPct val="114000"/>
                </a:lnSpc>
                <a:buFont typeface="Wingdings" panose="05000000000000000000" pitchFamily="2" charset="2"/>
                <a:buChar char="§"/>
              </a:pPr>
              <a:r>
                <a:rPr lang="ar-DZ" sz="1100" dirty="0">
                  <a:solidFill>
                    <a:schemeClr val="tx1"/>
                  </a:solidFill>
                  <a:latin typeface="Tahoma" panose="020B0604030504040204" pitchFamily="34" charset="0"/>
                  <a:ea typeface="Tahoma" panose="020B0604030504040204" pitchFamily="34" charset="0"/>
                  <a:cs typeface="Tahoma" panose="020B0604030504040204" pitchFamily="34" charset="0"/>
                </a:rPr>
                <a:t>حل المشكلات</a:t>
              </a:r>
              <a:r>
                <a:rPr lang="fr-FR" sz="11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ar-DZ" sz="1100" dirty="0">
                  <a:solidFill>
                    <a:schemeClr val="tx1"/>
                  </a:solidFill>
                  <a:latin typeface="Tahoma" panose="020B0604030504040204" pitchFamily="34" charset="0"/>
                  <a:ea typeface="Tahoma" panose="020B0604030504040204" pitchFamily="34" charset="0"/>
                  <a:cs typeface="Tahoma" panose="020B0604030504040204" pitchFamily="34" charset="0"/>
                </a:rPr>
                <a:t>المعقدة</a:t>
              </a:r>
              <a:endParaRPr lang="fr-FR"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76213" indent="-176213" algn="r" rtl="1">
                <a:lnSpc>
                  <a:spcPct val="114000"/>
                </a:lnSpc>
                <a:buFont typeface="Wingdings" panose="05000000000000000000" pitchFamily="2" charset="2"/>
                <a:buChar char="§"/>
              </a:pPr>
              <a:r>
                <a:rPr lang="ar-DZ" sz="1100" dirty="0">
                  <a:solidFill>
                    <a:schemeClr val="tx1"/>
                  </a:solidFill>
                  <a:latin typeface="Tahoma" panose="020B0604030504040204" pitchFamily="34" charset="0"/>
                  <a:ea typeface="Tahoma" panose="020B0604030504040204" pitchFamily="34" charset="0"/>
                  <a:cs typeface="Tahoma" panose="020B0604030504040204" pitchFamily="34" charset="0"/>
                </a:rPr>
                <a:t>مصمم جرافيك</a:t>
              </a:r>
              <a:endParaRPr lang="fr-MA"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grpSp>
      <p:sp>
        <p:nvSpPr>
          <p:cNvPr id="209" name="Rectangle 208">
            <a:extLst>
              <a:ext uri="{FF2B5EF4-FFF2-40B4-BE49-F238E27FC236}">
                <a16:creationId xmlns:a16="http://schemas.microsoft.com/office/drawing/2014/main" id="{7E7B535B-7ADB-4B00-9511-C11A377E514F}"/>
              </a:ext>
            </a:extLst>
          </p:cNvPr>
          <p:cNvSpPr/>
          <p:nvPr/>
        </p:nvSpPr>
        <p:spPr>
          <a:xfrm>
            <a:off x="4073403" y="9088815"/>
            <a:ext cx="3486271" cy="4602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31" tIns="42216" rIns="84431" bIns="42216" numCol="1" spcCol="0" rtlCol="0" fromWordArt="0" anchor="t" anchorCtr="0" forceAA="0" compatLnSpc="1">
            <a:prstTxWarp prst="textNoShape">
              <a:avLst/>
            </a:prstTxWarp>
            <a:spAutoFit/>
          </a:bodyPr>
          <a:lstStyle/>
          <a:p>
            <a:pPr marL="176213" indent="-176213">
              <a:lnSpc>
                <a:spcPct val="114000"/>
              </a:lnSpc>
              <a:buFont typeface="Wingdings" panose="05000000000000000000" pitchFamily="2" charset="2"/>
              <a:buChar char="§"/>
            </a:pPr>
            <a:r>
              <a:rPr lang="fr-FR" sz="1100" dirty="0" err="1">
                <a:solidFill>
                  <a:schemeClr val="tx1"/>
                </a:solidFill>
                <a:ea typeface="Open Sans" panose="020B0606030504020204" pitchFamily="34" charset="0"/>
                <a:cs typeface="Open Sans" panose="020B0606030504020204" pitchFamily="34" charset="0"/>
              </a:rPr>
              <a:t>Arabic</a:t>
            </a:r>
            <a:r>
              <a:rPr lang="fr-FR" sz="1100" dirty="0">
                <a:solidFill>
                  <a:schemeClr val="tx1"/>
                </a:solidFill>
                <a:ea typeface="Open Sans" panose="020B0606030504020204" pitchFamily="34" charset="0"/>
                <a:cs typeface="Open Sans" panose="020B0606030504020204" pitchFamily="34" charset="0"/>
              </a:rPr>
              <a:t> :  </a:t>
            </a:r>
            <a:r>
              <a:rPr lang="fr-FR" sz="1100" dirty="0" err="1">
                <a:solidFill>
                  <a:schemeClr val="tx1"/>
                </a:solidFill>
                <a:ea typeface="Open Sans" panose="020B0606030504020204" pitchFamily="34" charset="0"/>
                <a:cs typeface="Open Sans" panose="020B0606030504020204" pitchFamily="34" charset="0"/>
              </a:rPr>
              <a:t>Level</a:t>
            </a:r>
            <a:endParaRPr lang="en-US" sz="1100" dirty="0">
              <a:solidFill>
                <a:schemeClr val="tx1"/>
              </a:solidFill>
              <a:ea typeface="Open Sans" panose="020B0606030504020204" pitchFamily="34" charset="0"/>
              <a:cs typeface="Open Sans" panose="020B0606030504020204" pitchFamily="34" charset="0"/>
            </a:endParaRPr>
          </a:p>
          <a:p>
            <a:pPr marL="176213" indent="-176213">
              <a:lnSpc>
                <a:spcPct val="114000"/>
              </a:lnSpc>
              <a:buFont typeface="Wingdings" panose="05000000000000000000" pitchFamily="2" charset="2"/>
              <a:buChar char="§"/>
            </a:pPr>
            <a:r>
              <a:rPr lang="en-US" sz="1100" dirty="0">
                <a:solidFill>
                  <a:schemeClr val="tx1"/>
                </a:solidFill>
                <a:ea typeface="Open Sans" panose="020B0606030504020204" pitchFamily="34" charset="0"/>
                <a:cs typeface="Open Sans" panose="020B0606030504020204" pitchFamily="34" charset="0"/>
              </a:rPr>
              <a:t>English : </a:t>
            </a:r>
            <a:r>
              <a:rPr lang="fr-FR" sz="1100" dirty="0" err="1">
                <a:solidFill>
                  <a:schemeClr val="tx1"/>
                </a:solidFill>
                <a:ea typeface="Open Sans" panose="020B0606030504020204" pitchFamily="34" charset="0"/>
                <a:cs typeface="Open Sans" panose="020B0606030504020204" pitchFamily="34" charset="0"/>
              </a:rPr>
              <a:t>Level</a:t>
            </a:r>
            <a:endParaRPr lang="en-US" sz="1100" dirty="0">
              <a:solidFill>
                <a:schemeClr val="tx1"/>
              </a:solidFill>
              <a:ea typeface="Open Sans" panose="020B0606030504020204" pitchFamily="34" charset="0"/>
              <a:cs typeface="Open Sans" panose="020B0606030504020204" pitchFamily="34" charset="0"/>
            </a:endParaRPr>
          </a:p>
        </p:txBody>
      </p:sp>
      <p:sp>
        <p:nvSpPr>
          <p:cNvPr id="210" name="Rectangle 209">
            <a:extLst>
              <a:ext uri="{FF2B5EF4-FFF2-40B4-BE49-F238E27FC236}">
                <a16:creationId xmlns:a16="http://schemas.microsoft.com/office/drawing/2014/main" id="{4DBE0251-BA37-4C07-BCD5-29451AA088FE}"/>
              </a:ext>
            </a:extLst>
          </p:cNvPr>
          <p:cNvSpPr/>
          <p:nvPr/>
        </p:nvSpPr>
        <p:spPr>
          <a:xfrm>
            <a:off x="-16505" y="9088815"/>
            <a:ext cx="3492689" cy="451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431" tIns="42216" rIns="84431" bIns="42216" numCol="1" spcCol="0" rtlCol="0" fromWordArt="0" anchor="t" anchorCtr="0" forceAA="0" compatLnSpc="1">
            <a:prstTxWarp prst="textNoShape">
              <a:avLst/>
            </a:prstTxWarp>
            <a:spAutoFit/>
          </a:bodyPr>
          <a:lstStyle/>
          <a:p>
            <a:pPr marL="176213" indent="-176213" algn="r" rtl="1">
              <a:lnSpc>
                <a:spcPct val="114000"/>
              </a:lnSpc>
              <a:buFont typeface="Wingdings" panose="05000000000000000000" pitchFamily="2" charset="2"/>
              <a:buChar char="§"/>
            </a:pPr>
            <a:r>
              <a:rPr lang="ar-DZ" sz="1100" dirty="0">
                <a:solidFill>
                  <a:schemeClr val="tx1"/>
                </a:solidFill>
                <a:latin typeface="Tahoma" panose="020B0604030504040204" pitchFamily="34" charset="0"/>
                <a:ea typeface="Tahoma" panose="020B0604030504040204" pitchFamily="34" charset="0"/>
                <a:cs typeface="Tahoma" panose="020B0604030504040204" pitchFamily="34" charset="0"/>
              </a:rPr>
              <a:t>العربية : المستوى</a:t>
            </a:r>
            <a:endParaRPr lang="en-US"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176213" indent="-176213" algn="r" rtl="1">
              <a:lnSpc>
                <a:spcPct val="114000"/>
              </a:lnSpc>
              <a:buFont typeface="Wingdings" panose="05000000000000000000" pitchFamily="2" charset="2"/>
              <a:buChar char="§"/>
            </a:pPr>
            <a:r>
              <a:rPr lang="ar-DZ" sz="1100" dirty="0">
                <a:solidFill>
                  <a:schemeClr val="tx1"/>
                </a:solidFill>
                <a:latin typeface="Tahoma" panose="020B0604030504040204" pitchFamily="34" charset="0"/>
                <a:ea typeface="Tahoma" panose="020B0604030504040204" pitchFamily="34" charset="0"/>
                <a:cs typeface="Tahoma" panose="020B0604030504040204" pitchFamily="34" charset="0"/>
              </a:rPr>
              <a:t>الإنجليزية : المستوى</a:t>
            </a:r>
            <a:endParaRPr lang="en-US" sz="11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11" name="Rectangle 210">
            <a:extLst>
              <a:ext uri="{FF2B5EF4-FFF2-40B4-BE49-F238E27FC236}">
                <a16:creationId xmlns:a16="http://schemas.microsoft.com/office/drawing/2014/main" id="{967C08F0-D4D9-460E-A276-FCBFBB7148EF}"/>
              </a:ext>
            </a:extLst>
          </p:cNvPr>
          <p:cNvSpPr/>
          <p:nvPr/>
        </p:nvSpPr>
        <p:spPr>
          <a:xfrm>
            <a:off x="-16505" y="10023487"/>
            <a:ext cx="3492689" cy="467372"/>
          </a:xfrm>
          <a:prstGeom prst="rect">
            <a:avLst/>
          </a:prstGeom>
        </p:spPr>
        <p:txBody>
          <a:bodyPr wrap="square">
            <a:spAutoFit/>
          </a:bodyPr>
          <a:lstStyle/>
          <a:p>
            <a:pPr marL="176213" indent="-176213" algn="r" rtl="1">
              <a:lnSpc>
                <a:spcPct val="114000"/>
              </a:lnSpc>
              <a:buFont typeface="Wingdings" panose="05000000000000000000" pitchFamily="2" charset="2"/>
              <a:buChar char="§"/>
            </a:pPr>
            <a:r>
              <a:rPr lang="ar-DZ" sz="1100" dirty="0">
                <a:latin typeface="Tahoma" panose="020B0604030504040204" pitchFamily="34" charset="0"/>
                <a:ea typeface="Tahoma" panose="020B0604030504040204" pitchFamily="34" charset="0"/>
                <a:cs typeface="Tahoma" panose="020B0604030504040204" pitchFamily="34" charset="0"/>
              </a:rPr>
              <a:t>نص وهمي بإمكانك إدراج التدريب الذي قمت به هنا</a:t>
            </a:r>
            <a:endParaRPr lang="en-US" sz="1100" dirty="0">
              <a:latin typeface="Tahoma" panose="020B0604030504040204" pitchFamily="34" charset="0"/>
              <a:ea typeface="Tahoma" panose="020B0604030504040204" pitchFamily="34" charset="0"/>
              <a:cs typeface="Tahoma" panose="020B0604030504040204" pitchFamily="34" charset="0"/>
            </a:endParaRPr>
          </a:p>
          <a:p>
            <a:pPr marL="176213" indent="-176213" algn="r" rtl="1">
              <a:lnSpc>
                <a:spcPct val="114000"/>
              </a:lnSpc>
              <a:buFont typeface="Wingdings" panose="05000000000000000000" pitchFamily="2" charset="2"/>
              <a:buChar char="§"/>
            </a:pPr>
            <a:r>
              <a:rPr lang="ar-DZ" sz="1100" dirty="0">
                <a:latin typeface="Tahoma" panose="020B0604030504040204" pitchFamily="34" charset="0"/>
                <a:ea typeface="Tahoma" panose="020B0604030504040204" pitchFamily="34" charset="0"/>
                <a:cs typeface="Tahoma" panose="020B0604030504040204" pitchFamily="34" charset="0"/>
              </a:rPr>
              <a:t>نص وهمي بإمكانك إدراج التدريب الذي قمت به هنا</a:t>
            </a:r>
            <a:endParaRPr lang="en-US" sz="1100" dirty="0">
              <a:latin typeface="Tahoma" panose="020B0604030504040204" pitchFamily="34" charset="0"/>
              <a:ea typeface="Tahoma" panose="020B0604030504040204" pitchFamily="34" charset="0"/>
              <a:cs typeface="Tahoma" panose="020B0604030504040204" pitchFamily="34" charset="0"/>
            </a:endParaRPr>
          </a:p>
        </p:txBody>
      </p:sp>
      <p:sp>
        <p:nvSpPr>
          <p:cNvPr id="5" name="Oval 4">
            <a:extLst>
              <a:ext uri="{FF2B5EF4-FFF2-40B4-BE49-F238E27FC236}">
                <a16:creationId xmlns:a16="http://schemas.microsoft.com/office/drawing/2014/main" id="{17FE94BC-304D-0AF3-AAF3-D02A4196E87A}"/>
              </a:ext>
            </a:extLst>
          </p:cNvPr>
          <p:cNvSpPr/>
          <p:nvPr/>
        </p:nvSpPr>
        <p:spPr>
          <a:xfrm>
            <a:off x="3537646" y="3433149"/>
            <a:ext cx="484383" cy="484383"/>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fr-FR">
              <a:latin typeface="Tahoma" panose="020B0604030504040204" pitchFamily="34" charset="0"/>
              <a:ea typeface="Tahoma" panose="020B0604030504040204" pitchFamily="34" charset="0"/>
              <a:cs typeface="Tahoma" panose="020B0604030504040204" pitchFamily="34" charset="0"/>
            </a:endParaRPr>
          </a:p>
        </p:txBody>
      </p:sp>
      <p:sp>
        <p:nvSpPr>
          <p:cNvPr id="6" name="Shape">
            <a:extLst>
              <a:ext uri="{FF2B5EF4-FFF2-40B4-BE49-F238E27FC236}">
                <a16:creationId xmlns:a16="http://schemas.microsoft.com/office/drawing/2014/main" id="{D4F50E0F-6559-F53F-4481-501CBFA96E4C}"/>
              </a:ext>
            </a:extLst>
          </p:cNvPr>
          <p:cNvSpPr/>
          <p:nvPr/>
        </p:nvSpPr>
        <p:spPr>
          <a:xfrm>
            <a:off x="3664119" y="3558580"/>
            <a:ext cx="216000" cy="180000"/>
          </a:xfrm>
          <a:custGeom>
            <a:avLst/>
            <a:gdLst/>
            <a:ahLst/>
            <a:cxnLst>
              <a:cxn ang="0">
                <a:pos x="wd2" y="hd2"/>
              </a:cxn>
              <a:cxn ang="5400000">
                <a:pos x="wd2" y="hd2"/>
              </a:cxn>
              <a:cxn ang="10800000">
                <a:pos x="wd2" y="hd2"/>
              </a:cxn>
              <a:cxn ang="16200000">
                <a:pos x="wd2" y="hd2"/>
              </a:cxn>
            </a:cxnLst>
            <a:rect l="0" t="0" r="r" b="b"/>
            <a:pathLst>
              <a:path w="21600" h="21600" extrusionOk="0">
                <a:moveTo>
                  <a:pt x="10016" y="11740"/>
                </a:moveTo>
                <a:cubicBezTo>
                  <a:pt x="11932" y="11740"/>
                  <a:pt x="11932" y="11740"/>
                  <a:pt x="11932" y="11740"/>
                </a:cubicBezTo>
                <a:cubicBezTo>
                  <a:pt x="11932" y="13976"/>
                  <a:pt x="11932" y="13976"/>
                  <a:pt x="11932" y="13976"/>
                </a:cubicBezTo>
                <a:cubicBezTo>
                  <a:pt x="21600" y="13976"/>
                  <a:pt x="21600" y="13976"/>
                  <a:pt x="21600" y="13976"/>
                </a:cubicBezTo>
                <a:cubicBezTo>
                  <a:pt x="21600" y="13976"/>
                  <a:pt x="21600" y="8538"/>
                  <a:pt x="21208" y="6760"/>
                </a:cubicBezTo>
                <a:cubicBezTo>
                  <a:pt x="21208" y="4930"/>
                  <a:pt x="20816" y="4066"/>
                  <a:pt x="19292" y="4066"/>
                </a:cubicBezTo>
                <a:cubicBezTo>
                  <a:pt x="15808" y="4066"/>
                  <a:pt x="15808" y="4066"/>
                  <a:pt x="15808" y="4066"/>
                </a:cubicBezTo>
                <a:cubicBezTo>
                  <a:pt x="15024" y="2694"/>
                  <a:pt x="14676" y="1372"/>
                  <a:pt x="14676" y="1372"/>
                </a:cubicBezTo>
                <a:cubicBezTo>
                  <a:pt x="14284" y="457"/>
                  <a:pt x="13892" y="0"/>
                  <a:pt x="13065" y="0"/>
                </a:cubicBezTo>
                <a:cubicBezTo>
                  <a:pt x="8448" y="0"/>
                  <a:pt x="8448" y="0"/>
                  <a:pt x="8448" y="0"/>
                </a:cubicBezTo>
                <a:cubicBezTo>
                  <a:pt x="7708" y="0"/>
                  <a:pt x="7316" y="457"/>
                  <a:pt x="7316" y="1372"/>
                </a:cubicBezTo>
                <a:cubicBezTo>
                  <a:pt x="6924" y="1372"/>
                  <a:pt x="6532" y="2694"/>
                  <a:pt x="5792" y="4066"/>
                </a:cubicBezTo>
                <a:cubicBezTo>
                  <a:pt x="2308" y="4066"/>
                  <a:pt x="2308" y="4066"/>
                  <a:pt x="2308" y="4066"/>
                </a:cubicBezTo>
                <a:cubicBezTo>
                  <a:pt x="740" y="4066"/>
                  <a:pt x="392" y="4930"/>
                  <a:pt x="392" y="6760"/>
                </a:cubicBezTo>
                <a:cubicBezTo>
                  <a:pt x="0" y="8538"/>
                  <a:pt x="0" y="13976"/>
                  <a:pt x="0" y="13976"/>
                </a:cubicBezTo>
                <a:cubicBezTo>
                  <a:pt x="10016" y="13976"/>
                  <a:pt x="10016" y="13976"/>
                  <a:pt x="10016" y="13976"/>
                </a:cubicBezTo>
                <a:lnTo>
                  <a:pt x="10016" y="11740"/>
                </a:lnTo>
                <a:close/>
                <a:moveTo>
                  <a:pt x="8100" y="2694"/>
                </a:moveTo>
                <a:cubicBezTo>
                  <a:pt x="8448" y="2236"/>
                  <a:pt x="8448" y="1830"/>
                  <a:pt x="9232" y="1830"/>
                </a:cubicBezTo>
                <a:cubicBezTo>
                  <a:pt x="12368" y="1830"/>
                  <a:pt x="12368" y="1830"/>
                  <a:pt x="12368" y="1830"/>
                </a:cubicBezTo>
                <a:cubicBezTo>
                  <a:pt x="13065" y="1830"/>
                  <a:pt x="13065" y="2236"/>
                  <a:pt x="13456" y="2694"/>
                </a:cubicBezTo>
                <a:cubicBezTo>
                  <a:pt x="13456" y="2694"/>
                  <a:pt x="13892" y="3608"/>
                  <a:pt x="13892" y="4066"/>
                </a:cubicBezTo>
                <a:cubicBezTo>
                  <a:pt x="7708" y="4066"/>
                  <a:pt x="7708" y="4066"/>
                  <a:pt x="7708" y="4066"/>
                </a:cubicBezTo>
                <a:cubicBezTo>
                  <a:pt x="8100" y="3608"/>
                  <a:pt x="8100" y="2694"/>
                  <a:pt x="8100" y="2694"/>
                </a:cubicBezTo>
                <a:close/>
                <a:moveTo>
                  <a:pt x="11932" y="18042"/>
                </a:moveTo>
                <a:cubicBezTo>
                  <a:pt x="10016" y="18042"/>
                  <a:pt x="10016" y="18042"/>
                  <a:pt x="10016" y="18042"/>
                </a:cubicBezTo>
                <a:cubicBezTo>
                  <a:pt x="10016" y="15349"/>
                  <a:pt x="10016" y="15349"/>
                  <a:pt x="10016" y="15349"/>
                </a:cubicBezTo>
                <a:cubicBezTo>
                  <a:pt x="392" y="15349"/>
                  <a:pt x="392" y="15349"/>
                  <a:pt x="392" y="15349"/>
                </a:cubicBezTo>
                <a:cubicBezTo>
                  <a:pt x="392" y="15349"/>
                  <a:pt x="740" y="17585"/>
                  <a:pt x="740" y="19364"/>
                </a:cubicBezTo>
                <a:cubicBezTo>
                  <a:pt x="740" y="20279"/>
                  <a:pt x="1132" y="21600"/>
                  <a:pt x="2700" y="21600"/>
                </a:cubicBezTo>
                <a:cubicBezTo>
                  <a:pt x="18900" y="21600"/>
                  <a:pt x="18900" y="21600"/>
                  <a:pt x="18900" y="21600"/>
                </a:cubicBezTo>
                <a:cubicBezTo>
                  <a:pt x="20424" y="21600"/>
                  <a:pt x="20816" y="20279"/>
                  <a:pt x="20816" y="19364"/>
                </a:cubicBezTo>
                <a:cubicBezTo>
                  <a:pt x="20816" y="17585"/>
                  <a:pt x="21208" y="15349"/>
                  <a:pt x="21208" y="15349"/>
                </a:cubicBezTo>
                <a:cubicBezTo>
                  <a:pt x="11932" y="15349"/>
                  <a:pt x="11932" y="15349"/>
                  <a:pt x="11932" y="15349"/>
                </a:cubicBezTo>
                <a:lnTo>
                  <a:pt x="11932" y="18042"/>
                </a:lnTo>
                <a:close/>
              </a:path>
            </a:pathLst>
          </a:custGeom>
          <a:solidFill>
            <a:schemeClr val="bg1"/>
          </a:solidFill>
          <a:ln w="12700">
            <a:miter lim="400000"/>
          </a:ln>
        </p:spPr>
        <p:txBody>
          <a:bodyPr lIns="45719" rIns="45719" anchor="ctr"/>
          <a:lstStyle/>
          <a:p>
            <a:endParaRPr lang="fr-FR">
              <a:latin typeface="Tahoma" panose="020B0604030504040204" pitchFamily="34" charset="0"/>
              <a:ea typeface="Tahoma" panose="020B0604030504040204" pitchFamily="34" charset="0"/>
              <a:cs typeface="Tahoma" panose="020B0604030504040204" pitchFamily="34" charset="0"/>
            </a:endParaRPr>
          </a:p>
        </p:txBody>
      </p:sp>
      <p:sp>
        <p:nvSpPr>
          <p:cNvPr id="7" name="Oval 6">
            <a:extLst>
              <a:ext uri="{FF2B5EF4-FFF2-40B4-BE49-F238E27FC236}">
                <a16:creationId xmlns:a16="http://schemas.microsoft.com/office/drawing/2014/main" id="{8F3F4E8D-E5B5-420A-CF3C-0CB90F98FFD4}"/>
              </a:ext>
            </a:extLst>
          </p:cNvPr>
          <p:cNvSpPr/>
          <p:nvPr/>
        </p:nvSpPr>
        <p:spPr>
          <a:xfrm>
            <a:off x="3537646" y="6277161"/>
            <a:ext cx="484383" cy="484383"/>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fr-FR">
              <a:latin typeface="Tahoma" panose="020B0604030504040204" pitchFamily="34" charset="0"/>
              <a:ea typeface="Tahoma" panose="020B0604030504040204" pitchFamily="34" charset="0"/>
              <a:cs typeface="Tahoma" panose="020B0604030504040204" pitchFamily="34" charset="0"/>
            </a:endParaRPr>
          </a:p>
        </p:txBody>
      </p:sp>
      <p:sp>
        <p:nvSpPr>
          <p:cNvPr id="8" name="Shape">
            <a:extLst>
              <a:ext uri="{FF2B5EF4-FFF2-40B4-BE49-F238E27FC236}">
                <a16:creationId xmlns:a16="http://schemas.microsoft.com/office/drawing/2014/main" id="{B6EF31E5-2F7F-6D48-7F9A-365B46AC1043}"/>
              </a:ext>
            </a:extLst>
          </p:cNvPr>
          <p:cNvSpPr/>
          <p:nvPr/>
        </p:nvSpPr>
        <p:spPr>
          <a:xfrm>
            <a:off x="3634796" y="6408008"/>
            <a:ext cx="288000" cy="216000"/>
          </a:xfrm>
          <a:custGeom>
            <a:avLst/>
            <a:gdLst/>
            <a:ahLst/>
            <a:cxnLst>
              <a:cxn ang="0">
                <a:pos x="wd2" y="hd2"/>
              </a:cxn>
              <a:cxn ang="5400000">
                <a:pos x="wd2" y="hd2"/>
              </a:cxn>
              <a:cxn ang="10800000">
                <a:pos x="wd2" y="hd2"/>
              </a:cxn>
              <a:cxn ang="16200000">
                <a:pos x="wd2" y="hd2"/>
              </a:cxn>
            </a:cxnLst>
            <a:rect l="0" t="0" r="r" b="b"/>
            <a:pathLst>
              <a:path w="21404" h="21472" extrusionOk="0">
                <a:moveTo>
                  <a:pt x="3386" y="13932"/>
                </a:moveTo>
                <a:cubicBezTo>
                  <a:pt x="4126" y="16483"/>
                  <a:pt x="4518" y="17503"/>
                  <a:pt x="6826" y="18467"/>
                </a:cubicBezTo>
                <a:cubicBezTo>
                  <a:pt x="8742" y="19998"/>
                  <a:pt x="9918" y="21472"/>
                  <a:pt x="10702" y="21472"/>
                </a:cubicBezTo>
                <a:cubicBezTo>
                  <a:pt x="11486" y="21472"/>
                  <a:pt x="12662" y="19998"/>
                  <a:pt x="14578" y="18978"/>
                </a:cubicBezTo>
                <a:cubicBezTo>
                  <a:pt x="16886" y="17503"/>
                  <a:pt x="16102" y="17503"/>
                  <a:pt x="16886" y="14499"/>
                </a:cubicBezTo>
                <a:cubicBezTo>
                  <a:pt x="10702" y="18467"/>
                  <a:pt x="10702" y="18467"/>
                  <a:pt x="10702" y="18467"/>
                </a:cubicBezTo>
                <a:lnTo>
                  <a:pt x="3386" y="13932"/>
                </a:lnTo>
                <a:close/>
                <a:moveTo>
                  <a:pt x="21110" y="6902"/>
                </a:moveTo>
                <a:cubicBezTo>
                  <a:pt x="11834" y="382"/>
                  <a:pt x="11834" y="382"/>
                  <a:pt x="11834" y="382"/>
                </a:cubicBezTo>
                <a:cubicBezTo>
                  <a:pt x="11486" y="-128"/>
                  <a:pt x="10310" y="-128"/>
                  <a:pt x="9526" y="382"/>
                </a:cubicBezTo>
                <a:cubicBezTo>
                  <a:pt x="294" y="6902"/>
                  <a:pt x="294" y="6902"/>
                  <a:pt x="294" y="6902"/>
                </a:cubicBezTo>
                <a:cubicBezTo>
                  <a:pt x="-98" y="7412"/>
                  <a:pt x="-98" y="7922"/>
                  <a:pt x="294" y="8943"/>
                </a:cubicBezTo>
                <a:cubicBezTo>
                  <a:pt x="9526" y="15463"/>
                  <a:pt x="9526" y="15463"/>
                  <a:pt x="9526" y="15463"/>
                </a:cubicBezTo>
                <a:cubicBezTo>
                  <a:pt x="10310" y="15973"/>
                  <a:pt x="11486" y="15973"/>
                  <a:pt x="11834" y="15463"/>
                </a:cubicBezTo>
                <a:cubicBezTo>
                  <a:pt x="17670" y="10927"/>
                  <a:pt x="17670" y="10927"/>
                  <a:pt x="17670" y="10927"/>
                </a:cubicBezTo>
                <a:cubicBezTo>
                  <a:pt x="11486" y="8943"/>
                  <a:pt x="11486" y="8943"/>
                  <a:pt x="11486" y="8943"/>
                </a:cubicBezTo>
                <a:cubicBezTo>
                  <a:pt x="11094" y="8943"/>
                  <a:pt x="11094" y="9396"/>
                  <a:pt x="10702" y="9396"/>
                </a:cubicBezTo>
                <a:cubicBezTo>
                  <a:pt x="9526" y="9396"/>
                  <a:pt x="8742" y="8433"/>
                  <a:pt x="8742" y="7412"/>
                </a:cubicBezTo>
                <a:cubicBezTo>
                  <a:pt x="8742" y="6902"/>
                  <a:pt x="9526" y="5938"/>
                  <a:pt x="10702" y="5938"/>
                </a:cubicBezTo>
                <a:cubicBezTo>
                  <a:pt x="11486" y="5938"/>
                  <a:pt x="12270" y="6392"/>
                  <a:pt x="12662" y="6902"/>
                </a:cubicBezTo>
                <a:cubicBezTo>
                  <a:pt x="19194" y="9907"/>
                  <a:pt x="19194" y="9907"/>
                  <a:pt x="19194" y="9907"/>
                </a:cubicBezTo>
                <a:cubicBezTo>
                  <a:pt x="21110" y="8943"/>
                  <a:pt x="21110" y="8943"/>
                  <a:pt x="21110" y="8943"/>
                </a:cubicBezTo>
                <a:cubicBezTo>
                  <a:pt x="21502" y="7922"/>
                  <a:pt x="21502" y="7412"/>
                  <a:pt x="21110" y="6902"/>
                </a:cubicBezTo>
                <a:close/>
                <a:moveTo>
                  <a:pt x="18410" y="19488"/>
                </a:moveTo>
                <a:cubicBezTo>
                  <a:pt x="18018" y="19998"/>
                  <a:pt x="19586" y="20508"/>
                  <a:pt x="19978" y="18978"/>
                </a:cubicBezTo>
                <a:cubicBezTo>
                  <a:pt x="20326" y="11948"/>
                  <a:pt x="19194" y="9907"/>
                  <a:pt x="19194" y="9907"/>
                </a:cubicBezTo>
                <a:cubicBezTo>
                  <a:pt x="17670" y="10927"/>
                  <a:pt x="17670" y="10927"/>
                  <a:pt x="17670" y="10927"/>
                </a:cubicBezTo>
                <a:cubicBezTo>
                  <a:pt x="17670" y="10927"/>
                  <a:pt x="19194" y="12458"/>
                  <a:pt x="18410" y="19488"/>
                </a:cubicBezTo>
                <a:close/>
              </a:path>
            </a:pathLst>
          </a:custGeom>
          <a:solidFill>
            <a:schemeClr val="bg1"/>
          </a:solidFill>
          <a:ln w="12700">
            <a:miter lim="400000"/>
          </a:ln>
        </p:spPr>
        <p:txBody>
          <a:bodyPr lIns="45719" rIns="45719" anchor="ctr"/>
          <a:lstStyle/>
          <a:p>
            <a:endParaRPr lang="fr-FR">
              <a:latin typeface="Tahoma" panose="020B0604030504040204" pitchFamily="34" charset="0"/>
              <a:ea typeface="Tahoma" panose="020B0604030504040204" pitchFamily="34" charset="0"/>
              <a:cs typeface="Tahoma" panose="020B0604030504040204" pitchFamily="34" charset="0"/>
            </a:endParaRPr>
          </a:p>
        </p:txBody>
      </p:sp>
      <p:sp>
        <p:nvSpPr>
          <p:cNvPr id="9" name="Oval 8">
            <a:extLst>
              <a:ext uri="{FF2B5EF4-FFF2-40B4-BE49-F238E27FC236}">
                <a16:creationId xmlns:a16="http://schemas.microsoft.com/office/drawing/2014/main" id="{02FBDF0F-8BFC-D4F7-F23B-2A1B3C65F47E}"/>
              </a:ext>
            </a:extLst>
          </p:cNvPr>
          <p:cNvSpPr/>
          <p:nvPr/>
        </p:nvSpPr>
        <p:spPr>
          <a:xfrm>
            <a:off x="3537646" y="8825707"/>
            <a:ext cx="484383" cy="484383"/>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fr-FR">
              <a:latin typeface="Tahoma" panose="020B0604030504040204" pitchFamily="34" charset="0"/>
              <a:ea typeface="Tahoma" panose="020B0604030504040204" pitchFamily="34" charset="0"/>
              <a:cs typeface="Tahoma" panose="020B0604030504040204" pitchFamily="34" charset="0"/>
            </a:endParaRPr>
          </a:p>
        </p:txBody>
      </p:sp>
      <p:sp>
        <p:nvSpPr>
          <p:cNvPr id="10" name="Shape">
            <a:extLst>
              <a:ext uri="{FF2B5EF4-FFF2-40B4-BE49-F238E27FC236}">
                <a16:creationId xmlns:a16="http://schemas.microsoft.com/office/drawing/2014/main" id="{DA1A4120-40CD-5B3E-75DB-78933147DE4B}"/>
              </a:ext>
            </a:extLst>
          </p:cNvPr>
          <p:cNvSpPr/>
          <p:nvPr/>
        </p:nvSpPr>
        <p:spPr>
          <a:xfrm>
            <a:off x="3661444" y="8963572"/>
            <a:ext cx="216000" cy="180000"/>
          </a:xfrm>
          <a:custGeom>
            <a:avLst/>
            <a:gdLst/>
            <a:ahLst/>
            <a:cxnLst>
              <a:cxn ang="0">
                <a:pos x="wd2" y="hd2"/>
              </a:cxn>
              <a:cxn ang="5400000">
                <a:pos x="wd2" y="hd2"/>
              </a:cxn>
              <a:cxn ang="10800000">
                <a:pos x="wd2" y="hd2"/>
              </a:cxn>
              <a:cxn ang="16200000">
                <a:pos x="wd2" y="hd2"/>
              </a:cxn>
            </a:cxnLst>
            <a:rect l="0" t="0" r="r" b="b"/>
            <a:pathLst>
              <a:path w="21090" h="21472" extrusionOk="0">
                <a:moveTo>
                  <a:pt x="20873" y="12076"/>
                </a:moveTo>
                <a:cubicBezTo>
                  <a:pt x="20103" y="9581"/>
                  <a:pt x="18563" y="8050"/>
                  <a:pt x="15911" y="8050"/>
                </a:cubicBezTo>
                <a:cubicBezTo>
                  <a:pt x="15911" y="8050"/>
                  <a:pt x="15911" y="8050"/>
                  <a:pt x="15526" y="8050"/>
                </a:cubicBezTo>
                <a:cubicBezTo>
                  <a:pt x="15526" y="5046"/>
                  <a:pt x="15526" y="5046"/>
                  <a:pt x="15526" y="5046"/>
                </a:cubicBezTo>
                <a:lnTo>
                  <a:pt x="19290" y="4535"/>
                </a:lnTo>
                <a:cubicBezTo>
                  <a:pt x="19718" y="4535"/>
                  <a:pt x="19718" y="4025"/>
                  <a:pt x="19718" y="4025"/>
                </a:cubicBezTo>
                <a:cubicBezTo>
                  <a:pt x="19718" y="4025"/>
                  <a:pt x="19290" y="3005"/>
                  <a:pt x="19290" y="2494"/>
                </a:cubicBezTo>
                <a:cubicBezTo>
                  <a:pt x="19290" y="2494"/>
                  <a:pt x="19290" y="2494"/>
                  <a:pt x="18948" y="2494"/>
                </a:cubicBezTo>
                <a:lnTo>
                  <a:pt x="15526" y="3005"/>
                </a:lnTo>
                <a:cubicBezTo>
                  <a:pt x="15526" y="3005"/>
                  <a:pt x="15526" y="510"/>
                  <a:pt x="15526" y="0"/>
                </a:cubicBezTo>
                <a:cubicBezTo>
                  <a:pt x="15141" y="0"/>
                  <a:pt x="14371" y="0"/>
                  <a:pt x="14371" y="0"/>
                </a:cubicBezTo>
                <a:lnTo>
                  <a:pt x="14029" y="0"/>
                </a:lnTo>
                <a:cubicBezTo>
                  <a:pt x="14029" y="510"/>
                  <a:pt x="14371" y="3515"/>
                  <a:pt x="14371" y="3515"/>
                </a:cubicBezTo>
                <a:lnTo>
                  <a:pt x="10992" y="4025"/>
                </a:lnTo>
                <a:lnTo>
                  <a:pt x="10608" y="4535"/>
                </a:lnTo>
                <a:lnTo>
                  <a:pt x="10992" y="6009"/>
                </a:lnTo>
                <a:cubicBezTo>
                  <a:pt x="11377" y="6009"/>
                  <a:pt x="14371" y="5499"/>
                  <a:pt x="14371" y="5499"/>
                </a:cubicBezTo>
                <a:cubicBezTo>
                  <a:pt x="14371" y="8561"/>
                  <a:pt x="14371" y="8561"/>
                  <a:pt x="14371" y="8561"/>
                </a:cubicBezTo>
                <a:cubicBezTo>
                  <a:pt x="13259" y="8561"/>
                  <a:pt x="12490" y="9581"/>
                  <a:pt x="11762" y="10091"/>
                </a:cubicBezTo>
                <a:cubicBezTo>
                  <a:pt x="10992" y="11565"/>
                  <a:pt x="10608" y="13096"/>
                  <a:pt x="10608" y="14570"/>
                </a:cubicBezTo>
                <a:cubicBezTo>
                  <a:pt x="10608" y="16554"/>
                  <a:pt x="11762" y="18085"/>
                  <a:pt x="13259" y="18085"/>
                </a:cubicBezTo>
                <a:cubicBezTo>
                  <a:pt x="16296" y="18595"/>
                  <a:pt x="18563" y="14060"/>
                  <a:pt x="19290" y="11565"/>
                </a:cubicBezTo>
                <a:cubicBezTo>
                  <a:pt x="20488" y="13550"/>
                  <a:pt x="19290" y="17575"/>
                  <a:pt x="17023" y="20069"/>
                </a:cubicBezTo>
                <a:lnTo>
                  <a:pt x="17408" y="21090"/>
                </a:lnTo>
                <a:cubicBezTo>
                  <a:pt x="17793" y="21600"/>
                  <a:pt x="17793" y="21600"/>
                  <a:pt x="17793" y="21090"/>
                </a:cubicBezTo>
                <a:cubicBezTo>
                  <a:pt x="20488" y="19106"/>
                  <a:pt x="21600" y="15080"/>
                  <a:pt x="20873" y="12076"/>
                </a:cubicBezTo>
                <a:close/>
                <a:moveTo>
                  <a:pt x="13259" y="16554"/>
                </a:moveTo>
                <a:cubicBezTo>
                  <a:pt x="12105" y="16101"/>
                  <a:pt x="12105" y="15080"/>
                  <a:pt x="12105" y="14570"/>
                </a:cubicBezTo>
                <a:cubicBezTo>
                  <a:pt x="12105" y="13096"/>
                  <a:pt x="12490" y="12076"/>
                  <a:pt x="12874" y="11565"/>
                </a:cubicBezTo>
                <a:cubicBezTo>
                  <a:pt x="13259" y="11055"/>
                  <a:pt x="13644" y="10545"/>
                  <a:pt x="14371" y="10091"/>
                </a:cubicBezTo>
                <a:cubicBezTo>
                  <a:pt x="14371" y="16101"/>
                  <a:pt x="14371" y="16101"/>
                  <a:pt x="14371" y="16101"/>
                </a:cubicBezTo>
                <a:cubicBezTo>
                  <a:pt x="14029" y="16554"/>
                  <a:pt x="13644" y="16554"/>
                  <a:pt x="13259" y="16554"/>
                </a:cubicBezTo>
                <a:close/>
                <a:moveTo>
                  <a:pt x="15526" y="15591"/>
                </a:moveTo>
                <a:cubicBezTo>
                  <a:pt x="15526" y="10091"/>
                  <a:pt x="15526" y="10091"/>
                  <a:pt x="15526" y="10091"/>
                </a:cubicBezTo>
                <a:cubicBezTo>
                  <a:pt x="15911" y="10091"/>
                  <a:pt x="15911" y="10091"/>
                  <a:pt x="15911" y="10091"/>
                </a:cubicBezTo>
                <a:cubicBezTo>
                  <a:pt x="16638" y="10091"/>
                  <a:pt x="17408" y="10091"/>
                  <a:pt x="17793" y="10545"/>
                </a:cubicBezTo>
                <a:cubicBezTo>
                  <a:pt x="18563" y="10545"/>
                  <a:pt x="17023" y="14060"/>
                  <a:pt x="15526" y="15591"/>
                </a:cubicBezTo>
                <a:close/>
                <a:moveTo>
                  <a:pt x="6074" y="5046"/>
                </a:moveTo>
                <a:cubicBezTo>
                  <a:pt x="6074" y="4535"/>
                  <a:pt x="6074" y="4535"/>
                  <a:pt x="6074" y="4535"/>
                </a:cubicBezTo>
                <a:cubicBezTo>
                  <a:pt x="3764" y="4535"/>
                  <a:pt x="3764" y="4535"/>
                  <a:pt x="3764" y="4535"/>
                </a:cubicBezTo>
                <a:cubicBezTo>
                  <a:pt x="3764" y="4535"/>
                  <a:pt x="3764" y="4535"/>
                  <a:pt x="3764" y="5046"/>
                </a:cubicBezTo>
                <a:cubicBezTo>
                  <a:pt x="3379" y="6576"/>
                  <a:pt x="0" y="20069"/>
                  <a:pt x="0" y="20580"/>
                </a:cubicBezTo>
                <a:cubicBezTo>
                  <a:pt x="1882" y="20580"/>
                  <a:pt x="1882" y="20580"/>
                  <a:pt x="1882" y="20580"/>
                </a:cubicBezTo>
                <a:cubicBezTo>
                  <a:pt x="1882" y="20069"/>
                  <a:pt x="3037" y="15591"/>
                  <a:pt x="3037" y="15591"/>
                </a:cubicBezTo>
                <a:cubicBezTo>
                  <a:pt x="6844" y="15591"/>
                  <a:pt x="6844" y="15591"/>
                  <a:pt x="6844" y="15591"/>
                </a:cubicBezTo>
                <a:cubicBezTo>
                  <a:pt x="6844" y="15591"/>
                  <a:pt x="7956" y="20069"/>
                  <a:pt x="7956" y="20580"/>
                </a:cubicBezTo>
                <a:cubicBezTo>
                  <a:pt x="9838" y="20580"/>
                  <a:pt x="9838" y="20580"/>
                  <a:pt x="9838" y="20580"/>
                </a:cubicBezTo>
                <a:cubicBezTo>
                  <a:pt x="9838" y="20069"/>
                  <a:pt x="6459" y="6576"/>
                  <a:pt x="6074" y="5046"/>
                </a:cubicBezTo>
                <a:close/>
                <a:moveTo>
                  <a:pt x="3379" y="13550"/>
                </a:moveTo>
                <a:cubicBezTo>
                  <a:pt x="4962" y="6576"/>
                  <a:pt x="4962" y="6576"/>
                  <a:pt x="4962" y="6576"/>
                </a:cubicBezTo>
                <a:cubicBezTo>
                  <a:pt x="6459" y="13550"/>
                  <a:pt x="6459" y="13550"/>
                  <a:pt x="6459" y="13550"/>
                </a:cubicBezTo>
                <a:lnTo>
                  <a:pt x="3379" y="13550"/>
                </a:lnTo>
                <a:close/>
              </a:path>
            </a:pathLst>
          </a:custGeom>
          <a:solidFill>
            <a:schemeClr val="bg1"/>
          </a:solidFill>
          <a:ln w="12700">
            <a:miter lim="400000"/>
          </a:ln>
        </p:spPr>
        <p:txBody>
          <a:bodyPr lIns="45719" rIns="45719" anchor="ctr"/>
          <a:lstStyle/>
          <a:p>
            <a:endParaRPr lang="fr-FR">
              <a:latin typeface="Tahoma" panose="020B0604030504040204" pitchFamily="34" charset="0"/>
              <a:ea typeface="Tahoma" panose="020B0604030504040204" pitchFamily="34" charset="0"/>
              <a:cs typeface="Tahoma" panose="020B0604030504040204" pitchFamily="34" charset="0"/>
            </a:endParaRPr>
          </a:p>
        </p:txBody>
      </p:sp>
      <p:sp>
        <p:nvSpPr>
          <p:cNvPr id="11" name="Oval 10">
            <a:extLst>
              <a:ext uri="{FF2B5EF4-FFF2-40B4-BE49-F238E27FC236}">
                <a16:creationId xmlns:a16="http://schemas.microsoft.com/office/drawing/2014/main" id="{BE871B93-8167-FD1E-10C1-F22D082BA0FF}"/>
              </a:ext>
            </a:extLst>
          </p:cNvPr>
          <p:cNvSpPr/>
          <p:nvPr/>
        </p:nvSpPr>
        <p:spPr>
          <a:xfrm>
            <a:off x="3537646" y="7399009"/>
            <a:ext cx="484383" cy="484383"/>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fr-FR">
              <a:latin typeface="Tahoma" panose="020B0604030504040204" pitchFamily="34" charset="0"/>
              <a:ea typeface="Tahoma" panose="020B0604030504040204" pitchFamily="34" charset="0"/>
              <a:cs typeface="Tahoma" panose="020B0604030504040204" pitchFamily="34" charset="0"/>
            </a:endParaRPr>
          </a:p>
        </p:txBody>
      </p:sp>
      <p:sp>
        <p:nvSpPr>
          <p:cNvPr id="12" name="Shape">
            <a:extLst>
              <a:ext uri="{FF2B5EF4-FFF2-40B4-BE49-F238E27FC236}">
                <a16:creationId xmlns:a16="http://schemas.microsoft.com/office/drawing/2014/main" id="{C8E0AF1E-E4AA-8CB4-3C6A-1C023F57D4D0}"/>
              </a:ext>
            </a:extLst>
          </p:cNvPr>
          <p:cNvSpPr/>
          <p:nvPr/>
        </p:nvSpPr>
        <p:spPr>
          <a:xfrm>
            <a:off x="3669998" y="7540950"/>
            <a:ext cx="216000" cy="216000"/>
          </a:xfrm>
          <a:custGeom>
            <a:avLst/>
            <a:gdLst/>
            <a:ahLst/>
            <a:cxnLst>
              <a:cxn ang="0">
                <a:pos x="wd2" y="hd2"/>
              </a:cxn>
              <a:cxn ang="5400000">
                <a:pos x="wd2" y="hd2"/>
              </a:cxn>
              <a:cxn ang="10800000">
                <a:pos x="wd2" y="hd2"/>
              </a:cxn>
              <a:cxn ang="16200000">
                <a:pos x="wd2" y="hd2"/>
              </a:cxn>
            </a:cxnLst>
            <a:rect l="0" t="0" r="r" b="b"/>
            <a:pathLst>
              <a:path w="21600" h="21600" extrusionOk="0">
                <a:moveTo>
                  <a:pt x="19783" y="10540"/>
                </a:moveTo>
                <a:cubicBezTo>
                  <a:pt x="19783" y="9190"/>
                  <a:pt x="20717" y="8256"/>
                  <a:pt x="21600" y="7321"/>
                </a:cubicBezTo>
                <a:cubicBezTo>
                  <a:pt x="21600" y="6854"/>
                  <a:pt x="21185" y="5971"/>
                  <a:pt x="21185" y="5504"/>
                </a:cubicBezTo>
                <a:cubicBezTo>
                  <a:pt x="19315" y="5971"/>
                  <a:pt x="18381" y="5037"/>
                  <a:pt x="17498" y="4102"/>
                </a:cubicBezTo>
                <a:cubicBezTo>
                  <a:pt x="16563" y="3219"/>
                  <a:pt x="16096" y="2285"/>
                  <a:pt x="16563" y="883"/>
                </a:cubicBezTo>
                <a:cubicBezTo>
                  <a:pt x="16096" y="467"/>
                  <a:pt x="15213" y="0"/>
                  <a:pt x="14279" y="0"/>
                </a:cubicBezTo>
                <a:cubicBezTo>
                  <a:pt x="13812" y="883"/>
                  <a:pt x="12462" y="1817"/>
                  <a:pt x="11060" y="1817"/>
                </a:cubicBezTo>
                <a:cubicBezTo>
                  <a:pt x="9710" y="1817"/>
                  <a:pt x="8308" y="883"/>
                  <a:pt x="7840" y="0"/>
                </a:cubicBezTo>
                <a:cubicBezTo>
                  <a:pt x="6906" y="0"/>
                  <a:pt x="6023" y="467"/>
                  <a:pt x="5556" y="883"/>
                </a:cubicBezTo>
                <a:cubicBezTo>
                  <a:pt x="6023" y="2285"/>
                  <a:pt x="5556" y="3219"/>
                  <a:pt x="4621" y="4102"/>
                </a:cubicBezTo>
                <a:cubicBezTo>
                  <a:pt x="3738" y="5037"/>
                  <a:pt x="2285" y="5971"/>
                  <a:pt x="935" y="5504"/>
                </a:cubicBezTo>
                <a:cubicBezTo>
                  <a:pt x="935" y="5971"/>
                  <a:pt x="467" y="6854"/>
                  <a:pt x="0" y="7321"/>
                </a:cubicBezTo>
                <a:cubicBezTo>
                  <a:pt x="1402" y="8256"/>
                  <a:pt x="2285" y="9190"/>
                  <a:pt x="2285" y="10540"/>
                </a:cubicBezTo>
                <a:cubicBezTo>
                  <a:pt x="2285" y="11942"/>
                  <a:pt x="1402" y="13292"/>
                  <a:pt x="0" y="14279"/>
                </a:cubicBezTo>
                <a:cubicBezTo>
                  <a:pt x="467" y="14694"/>
                  <a:pt x="935" y="15629"/>
                  <a:pt x="935" y="16096"/>
                </a:cubicBezTo>
                <a:cubicBezTo>
                  <a:pt x="2285" y="16096"/>
                  <a:pt x="3738" y="16096"/>
                  <a:pt x="4621" y="17031"/>
                </a:cubicBezTo>
                <a:cubicBezTo>
                  <a:pt x="5556" y="17913"/>
                  <a:pt x="6023" y="19315"/>
                  <a:pt x="5556" y="20665"/>
                </a:cubicBezTo>
                <a:cubicBezTo>
                  <a:pt x="6023" y="21133"/>
                  <a:pt x="6906" y="21133"/>
                  <a:pt x="7840" y="21600"/>
                </a:cubicBezTo>
                <a:cubicBezTo>
                  <a:pt x="8308" y="20198"/>
                  <a:pt x="9710" y="19315"/>
                  <a:pt x="11060" y="19315"/>
                </a:cubicBezTo>
                <a:cubicBezTo>
                  <a:pt x="12462" y="19315"/>
                  <a:pt x="13812" y="20198"/>
                  <a:pt x="14279" y="21600"/>
                </a:cubicBezTo>
                <a:cubicBezTo>
                  <a:pt x="15213" y="21133"/>
                  <a:pt x="16096" y="21133"/>
                  <a:pt x="16563" y="20665"/>
                </a:cubicBezTo>
                <a:cubicBezTo>
                  <a:pt x="16096" y="19315"/>
                  <a:pt x="16563" y="17913"/>
                  <a:pt x="17498" y="17031"/>
                </a:cubicBezTo>
                <a:cubicBezTo>
                  <a:pt x="18381" y="16096"/>
                  <a:pt x="19315" y="15629"/>
                  <a:pt x="21185" y="16096"/>
                </a:cubicBezTo>
                <a:cubicBezTo>
                  <a:pt x="21185" y="15162"/>
                  <a:pt x="21600" y="14694"/>
                  <a:pt x="21600" y="13760"/>
                </a:cubicBezTo>
                <a:cubicBezTo>
                  <a:pt x="20717" y="13292"/>
                  <a:pt x="19783" y="11942"/>
                  <a:pt x="19783" y="10540"/>
                </a:cubicBezTo>
                <a:close/>
                <a:moveTo>
                  <a:pt x="11060" y="15162"/>
                </a:moveTo>
                <a:cubicBezTo>
                  <a:pt x="8308" y="15162"/>
                  <a:pt x="6490" y="13292"/>
                  <a:pt x="6490" y="10540"/>
                </a:cubicBezTo>
                <a:cubicBezTo>
                  <a:pt x="6490" y="8256"/>
                  <a:pt x="8308" y="5971"/>
                  <a:pt x="11060" y="5971"/>
                </a:cubicBezTo>
                <a:cubicBezTo>
                  <a:pt x="13812" y="5971"/>
                  <a:pt x="15629" y="8256"/>
                  <a:pt x="15629" y="10540"/>
                </a:cubicBezTo>
                <a:cubicBezTo>
                  <a:pt x="15629" y="13292"/>
                  <a:pt x="13812" y="15162"/>
                  <a:pt x="11060" y="15162"/>
                </a:cubicBezTo>
                <a:close/>
              </a:path>
            </a:pathLst>
          </a:custGeom>
          <a:solidFill>
            <a:srgbClr val="FFFFFF"/>
          </a:solidFill>
          <a:ln w="12700">
            <a:miter lim="400000"/>
          </a:ln>
        </p:spPr>
        <p:txBody>
          <a:bodyPr lIns="45719" rIns="45719" anchor="ctr"/>
          <a:lstStyle/>
          <a:p>
            <a:endParaRPr lang="fr-FR" dirty="0">
              <a:latin typeface="Tahoma" panose="020B0604030504040204" pitchFamily="34" charset="0"/>
              <a:ea typeface="Tahoma" panose="020B0604030504040204" pitchFamily="34" charset="0"/>
              <a:cs typeface="Tahoma" panose="020B0604030504040204" pitchFamily="34" charset="0"/>
            </a:endParaRPr>
          </a:p>
        </p:txBody>
      </p:sp>
      <p:sp>
        <p:nvSpPr>
          <p:cNvPr id="13" name="Oval 12">
            <a:extLst>
              <a:ext uri="{FF2B5EF4-FFF2-40B4-BE49-F238E27FC236}">
                <a16:creationId xmlns:a16="http://schemas.microsoft.com/office/drawing/2014/main" id="{BA39CF64-9495-F9F3-5832-DD0DB6B1A7E2}"/>
              </a:ext>
            </a:extLst>
          </p:cNvPr>
          <p:cNvSpPr/>
          <p:nvPr/>
        </p:nvSpPr>
        <p:spPr>
          <a:xfrm>
            <a:off x="3537646" y="1807049"/>
            <a:ext cx="484383" cy="484383"/>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fr-FR">
              <a:latin typeface="Tahoma" panose="020B0604030504040204" pitchFamily="34" charset="0"/>
              <a:ea typeface="Tahoma" panose="020B0604030504040204" pitchFamily="34" charset="0"/>
              <a:cs typeface="Tahoma" panose="020B0604030504040204" pitchFamily="34" charset="0"/>
            </a:endParaRPr>
          </a:p>
        </p:txBody>
      </p:sp>
      <p:sp>
        <p:nvSpPr>
          <p:cNvPr id="15" name="Oval 14">
            <a:extLst>
              <a:ext uri="{FF2B5EF4-FFF2-40B4-BE49-F238E27FC236}">
                <a16:creationId xmlns:a16="http://schemas.microsoft.com/office/drawing/2014/main" id="{6F2562BC-1D2C-866E-42D5-2F1BF91055AF}"/>
              </a:ext>
            </a:extLst>
          </p:cNvPr>
          <p:cNvSpPr/>
          <p:nvPr/>
        </p:nvSpPr>
        <p:spPr>
          <a:xfrm>
            <a:off x="3537646" y="9759298"/>
            <a:ext cx="484383" cy="484383"/>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fr-FR">
              <a:latin typeface="Tahoma" panose="020B0604030504040204" pitchFamily="34" charset="0"/>
              <a:ea typeface="Tahoma" panose="020B0604030504040204" pitchFamily="34" charset="0"/>
              <a:cs typeface="Tahoma" panose="020B0604030504040204" pitchFamily="34" charset="0"/>
            </a:endParaRPr>
          </a:p>
        </p:txBody>
      </p:sp>
      <p:sp>
        <p:nvSpPr>
          <p:cNvPr id="17" name="Isosceles Triangle 68">
            <a:extLst>
              <a:ext uri="{FF2B5EF4-FFF2-40B4-BE49-F238E27FC236}">
                <a16:creationId xmlns:a16="http://schemas.microsoft.com/office/drawing/2014/main" id="{09C8F6C8-1554-0703-C691-72662128ED4F}"/>
              </a:ext>
            </a:extLst>
          </p:cNvPr>
          <p:cNvSpPr/>
          <p:nvPr/>
        </p:nvSpPr>
        <p:spPr>
          <a:xfrm rot="10800000" flipH="1">
            <a:off x="3718558" y="1941718"/>
            <a:ext cx="108000" cy="252000"/>
          </a:xfrm>
          <a:custGeom>
            <a:avLst/>
            <a:gdLst/>
            <a:ahLst/>
            <a:cxnLst/>
            <a:rect l="l" t="t" r="r" b="b"/>
            <a:pathLst>
              <a:path w="1040400" h="3240000">
                <a:moveTo>
                  <a:pt x="41345" y="940666"/>
                </a:moveTo>
                <a:lnTo>
                  <a:pt x="1242" y="653403"/>
                </a:lnTo>
                <a:lnTo>
                  <a:pt x="0" y="653403"/>
                </a:lnTo>
                <a:lnTo>
                  <a:pt x="1057" y="652077"/>
                </a:lnTo>
                <a:lnTo>
                  <a:pt x="447" y="647712"/>
                </a:lnTo>
                <a:lnTo>
                  <a:pt x="4531" y="647712"/>
                </a:lnTo>
                <a:lnTo>
                  <a:pt x="520200" y="0"/>
                </a:lnTo>
                <a:lnTo>
                  <a:pt x="659109" y="174478"/>
                </a:lnTo>
                <a:close/>
                <a:moveTo>
                  <a:pt x="101622" y="1372451"/>
                </a:moveTo>
                <a:lnTo>
                  <a:pt x="61820" y="1087335"/>
                </a:lnTo>
                <a:lnTo>
                  <a:pt x="728036" y="261055"/>
                </a:lnTo>
                <a:lnTo>
                  <a:pt x="870500" y="439998"/>
                </a:lnTo>
                <a:lnTo>
                  <a:pt x="860164" y="431664"/>
                </a:lnTo>
                <a:close/>
                <a:moveTo>
                  <a:pt x="161365" y="1800403"/>
                </a:moveTo>
                <a:lnTo>
                  <a:pt x="122098" y="1519120"/>
                </a:lnTo>
                <a:lnTo>
                  <a:pt x="930953" y="515931"/>
                </a:lnTo>
                <a:lnTo>
                  <a:pt x="1035869" y="647712"/>
                </a:lnTo>
                <a:lnTo>
                  <a:pt x="1039954" y="647712"/>
                </a:lnTo>
                <a:lnTo>
                  <a:pt x="1039345" y="652078"/>
                </a:lnTo>
                <a:lnTo>
                  <a:pt x="1040400" y="653403"/>
                </a:lnTo>
                <a:lnTo>
                  <a:pt x="1039160" y="653403"/>
                </a:lnTo>
                <a:lnTo>
                  <a:pt x="1029316" y="723920"/>
                </a:lnTo>
                <a:close/>
                <a:moveTo>
                  <a:pt x="217894" y="2205330"/>
                </a:moveTo>
                <a:lnTo>
                  <a:pt x="181840" y="1947070"/>
                </a:lnTo>
                <a:lnTo>
                  <a:pt x="1000266" y="932012"/>
                </a:lnTo>
                <a:lnTo>
                  <a:pt x="949113" y="1298429"/>
                </a:lnTo>
                <a:close/>
                <a:moveTo>
                  <a:pt x="330192" y="2564220"/>
                </a:moveTo>
                <a:lnTo>
                  <a:pt x="267995" y="2564220"/>
                </a:lnTo>
                <a:lnTo>
                  <a:pt x="237100" y="2342912"/>
                </a:lnTo>
                <a:lnTo>
                  <a:pt x="242309" y="2347112"/>
                </a:lnTo>
                <a:lnTo>
                  <a:pt x="920063" y="1506522"/>
                </a:lnTo>
                <a:lnTo>
                  <a:pt x="865005" y="1900914"/>
                </a:lnTo>
                <a:close/>
                <a:moveTo>
                  <a:pt x="772406" y="2564220"/>
                </a:moveTo>
                <a:lnTo>
                  <a:pt x="468924" y="2564220"/>
                </a:lnTo>
                <a:lnTo>
                  <a:pt x="835955" y="2109008"/>
                </a:lnTo>
                <a:close/>
                <a:moveTo>
                  <a:pt x="892044" y="3240000"/>
                </a:moveTo>
                <a:lnTo>
                  <a:pt x="148356" y="3240000"/>
                </a:lnTo>
                <a:lnTo>
                  <a:pt x="276144" y="2663936"/>
                </a:lnTo>
                <a:lnTo>
                  <a:pt x="764256" y="266393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8" name="Frame 17">
            <a:extLst>
              <a:ext uri="{FF2B5EF4-FFF2-40B4-BE49-F238E27FC236}">
                <a16:creationId xmlns:a16="http://schemas.microsoft.com/office/drawing/2014/main" id="{0439D3D5-567D-5BEC-0A14-53C49CE72A0C}"/>
              </a:ext>
            </a:extLst>
          </p:cNvPr>
          <p:cNvSpPr/>
          <p:nvPr/>
        </p:nvSpPr>
        <p:spPr>
          <a:xfrm>
            <a:off x="3689429" y="9917527"/>
            <a:ext cx="180000" cy="180000"/>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tx1"/>
              </a:solidFill>
            </a:endParaRPr>
          </a:p>
        </p:txBody>
      </p:sp>
      <p:grpSp>
        <p:nvGrpSpPr>
          <p:cNvPr id="14" name="Group 15">
            <a:extLst>
              <a:ext uri="{FF2B5EF4-FFF2-40B4-BE49-F238E27FC236}">
                <a16:creationId xmlns:a16="http://schemas.microsoft.com/office/drawing/2014/main" id="{36A67DB7-B3C9-C381-9503-B2EBC92BDF04}"/>
              </a:ext>
            </a:extLst>
          </p:cNvPr>
          <p:cNvGrpSpPr/>
          <p:nvPr/>
        </p:nvGrpSpPr>
        <p:grpSpPr>
          <a:xfrm>
            <a:off x="-10857" y="-474"/>
            <a:ext cx="1286113" cy="2015435"/>
            <a:chOff x="-4436" y="-472"/>
            <a:chExt cx="1220399" cy="1912457"/>
          </a:xfrm>
        </p:grpSpPr>
        <p:sp>
          <p:nvSpPr>
            <p:cNvPr id="16" name="Rectangle 6">
              <a:extLst>
                <a:ext uri="{FF2B5EF4-FFF2-40B4-BE49-F238E27FC236}">
                  <a16:creationId xmlns:a16="http://schemas.microsoft.com/office/drawing/2014/main" id="{C8BB139A-5A2F-12EE-1746-E3A86BC27768}"/>
                </a:ext>
              </a:extLst>
            </p:cNvPr>
            <p:cNvSpPr/>
            <p:nvPr/>
          </p:nvSpPr>
          <p:spPr>
            <a:xfrm>
              <a:off x="-1099" y="-472"/>
              <a:ext cx="1217062" cy="750473"/>
            </a:xfrm>
            <a:custGeom>
              <a:avLst/>
              <a:gdLst>
                <a:gd name="connsiteX0" fmla="*/ 0 w 1217062"/>
                <a:gd name="connsiteY0" fmla="*/ 0 h 222516"/>
                <a:gd name="connsiteX1" fmla="*/ 1217062 w 1217062"/>
                <a:gd name="connsiteY1" fmla="*/ 0 h 222516"/>
                <a:gd name="connsiteX2" fmla="*/ 1217062 w 1217062"/>
                <a:gd name="connsiteY2" fmla="*/ 222516 h 222516"/>
                <a:gd name="connsiteX3" fmla="*/ 0 w 1217062"/>
                <a:gd name="connsiteY3" fmla="*/ 222516 h 222516"/>
                <a:gd name="connsiteX4" fmla="*/ 0 w 1217062"/>
                <a:gd name="connsiteY4" fmla="*/ 0 h 222516"/>
                <a:gd name="connsiteX0" fmla="*/ 0 w 1217062"/>
                <a:gd name="connsiteY0" fmla="*/ 0 h 225179"/>
                <a:gd name="connsiteX1" fmla="*/ 1217062 w 1217062"/>
                <a:gd name="connsiteY1" fmla="*/ 0 h 225179"/>
                <a:gd name="connsiteX2" fmla="*/ 1217062 w 1217062"/>
                <a:gd name="connsiteY2" fmla="*/ 222516 h 225179"/>
                <a:gd name="connsiteX3" fmla="*/ 329069 w 1217062"/>
                <a:gd name="connsiteY3" fmla="*/ 225179 h 225179"/>
                <a:gd name="connsiteX4" fmla="*/ 0 w 1217062"/>
                <a:gd name="connsiteY4" fmla="*/ 222516 h 225179"/>
                <a:gd name="connsiteX5" fmla="*/ 0 w 1217062"/>
                <a:gd name="connsiteY5" fmla="*/ 0 h 225179"/>
                <a:gd name="connsiteX0" fmla="*/ 0 w 1217062"/>
                <a:gd name="connsiteY0" fmla="*/ 0 h 592167"/>
                <a:gd name="connsiteX1" fmla="*/ 1217062 w 1217062"/>
                <a:gd name="connsiteY1" fmla="*/ 0 h 592167"/>
                <a:gd name="connsiteX2" fmla="*/ 1217062 w 1217062"/>
                <a:gd name="connsiteY2" fmla="*/ 222516 h 592167"/>
                <a:gd name="connsiteX3" fmla="*/ 329069 w 1217062"/>
                <a:gd name="connsiteY3" fmla="*/ 225179 h 592167"/>
                <a:gd name="connsiteX4" fmla="*/ 0 w 1217062"/>
                <a:gd name="connsiteY4" fmla="*/ 592167 h 592167"/>
                <a:gd name="connsiteX5" fmla="*/ 0 w 1217062"/>
                <a:gd name="connsiteY5" fmla="*/ 0 h 592167"/>
                <a:gd name="connsiteX0" fmla="*/ 0 w 1217062"/>
                <a:gd name="connsiteY0" fmla="*/ 0 h 750473"/>
                <a:gd name="connsiteX1" fmla="*/ 1217062 w 1217062"/>
                <a:gd name="connsiteY1" fmla="*/ 0 h 750473"/>
                <a:gd name="connsiteX2" fmla="*/ 1217062 w 1217062"/>
                <a:gd name="connsiteY2" fmla="*/ 222516 h 750473"/>
                <a:gd name="connsiteX3" fmla="*/ 387435 w 1217062"/>
                <a:gd name="connsiteY3" fmla="*/ 750473 h 750473"/>
                <a:gd name="connsiteX4" fmla="*/ 0 w 1217062"/>
                <a:gd name="connsiteY4" fmla="*/ 592167 h 750473"/>
                <a:gd name="connsiteX5" fmla="*/ 0 w 1217062"/>
                <a:gd name="connsiteY5" fmla="*/ 0 h 750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7062" h="750473">
                  <a:moveTo>
                    <a:pt x="0" y="0"/>
                  </a:moveTo>
                  <a:lnTo>
                    <a:pt x="1217062" y="0"/>
                  </a:lnTo>
                  <a:lnTo>
                    <a:pt x="1217062" y="222516"/>
                  </a:lnTo>
                  <a:lnTo>
                    <a:pt x="387435" y="750473"/>
                  </a:lnTo>
                  <a:lnTo>
                    <a:pt x="0" y="592167"/>
                  </a:lnTo>
                  <a:lnTo>
                    <a:pt x="0" y="0"/>
                  </a:lnTo>
                  <a:close/>
                </a:path>
              </a:pathLst>
            </a:custGeom>
            <a:solidFill>
              <a:srgbClr val="744143">
                <a:alpha val="1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870">
                <a:latin typeface="Mothanna" panose="02000503000000000000" pitchFamily="2" charset="-78"/>
                <a:ea typeface="Tahoma" panose="020B0604030504040204" pitchFamily="34" charset="0"/>
                <a:cs typeface="Mothanna" panose="02000503000000000000" pitchFamily="2" charset="-78"/>
              </a:endParaRPr>
            </a:p>
          </p:txBody>
        </p:sp>
        <p:sp>
          <p:nvSpPr>
            <p:cNvPr id="19" name="Freeform: Shape 153">
              <a:extLst>
                <a:ext uri="{FF2B5EF4-FFF2-40B4-BE49-F238E27FC236}">
                  <a16:creationId xmlns:a16="http://schemas.microsoft.com/office/drawing/2014/main" id="{471F3B4E-EEF3-BC19-56B9-F8B4AE755780}"/>
                </a:ext>
              </a:extLst>
            </p:cNvPr>
            <p:cNvSpPr/>
            <p:nvPr/>
          </p:nvSpPr>
          <p:spPr>
            <a:xfrm flipV="1">
              <a:off x="-4436" y="607376"/>
              <a:ext cx="388217" cy="1304609"/>
            </a:xfrm>
            <a:custGeom>
              <a:avLst/>
              <a:gdLst>
                <a:gd name="connsiteX0" fmla="*/ 1099 w 388217"/>
                <a:gd name="connsiteY0" fmla="*/ 1304609 h 1304609"/>
                <a:gd name="connsiteX1" fmla="*/ 384880 w 388217"/>
                <a:gd name="connsiteY1" fmla="*/ 1144422 h 1304609"/>
                <a:gd name="connsiteX2" fmla="*/ 388217 w 388217"/>
                <a:gd name="connsiteY2" fmla="*/ 604453 h 1304609"/>
                <a:gd name="connsiteX3" fmla="*/ 386527 w 388217"/>
                <a:gd name="connsiteY3" fmla="*/ 604453 h 1304609"/>
                <a:gd name="connsiteX4" fmla="*/ 383781 w 388217"/>
                <a:gd name="connsiteY4" fmla="*/ 160187 h 1304609"/>
                <a:gd name="connsiteX5" fmla="*/ 0 w 388217"/>
                <a:gd name="connsiteY5" fmla="*/ 0 h 1304609"/>
                <a:gd name="connsiteX6" fmla="*/ 0 w 388217"/>
                <a:gd name="connsiteY6" fmla="*/ 700156 h 1304609"/>
                <a:gd name="connsiteX7" fmla="*/ 1099 w 388217"/>
                <a:gd name="connsiteY7" fmla="*/ 700156 h 1304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8217" h="1304609">
                  <a:moveTo>
                    <a:pt x="1099" y="1304609"/>
                  </a:moveTo>
                  <a:lnTo>
                    <a:pt x="384880" y="1144422"/>
                  </a:lnTo>
                  <a:cubicBezTo>
                    <a:pt x="387105" y="968882"/>
                    <a:pt x="385992" y="779993"/>
                    <a:pt x="388217" y="604453"/>
                  </a:cubicBezTo>
                  <a:lnTo>
                    <a:pt x="386527" y="604453"/>
                  </a:lnTo>
                  <a:lnTo>
                    <a:pt x="383781" y="160187"/>
                  </a:lnTo>
                  <a:lnTo>
                    <a:pt x="0" y="0"/>
                  </a:lnTo>
                  <a:lnTo>
                    <a:pt x="0" y="700156"/>
                  </a:lnTo>
                  <a:lnTo>
                    <a:pt x="1099" y="700156"/>
                  </a:lnTo>
                  <a:close/>
                </a:path>
              </a:pathLst>
            </a:custGeom>
            <a:solidFill>
              <a:srgbClr val="744143">
                <a:alpha val="37000"/>
              </a:srgb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fr-FR" sz="1870">
                <a:latin typeface="Mothanna" panose="02000503000000000000" pitchFamily="2" charset="-78"/>
                <a:ea typeface="Tahoma" panose="020B0604030504040204" pitchFamily="34" charset="0"/>
                <a:cs typeface="Mothanna" panose="02000503000000000000" pitchFamily="2" charset="-78"/>
              </a:endParaRPr>
            </a:p>
          </p:txBody>
        </p:sp>
      </p:grpSp>
      <p:grpSp>
        <p:nvGrpSpPr>
          <p:cNvPr id="20" name="Group 14">
            <a:extLst>
              <a:ext uri="{FF2B5EF4-FFF2-40B4-BE49-F238E27FC236}">
                <a16:creationId xmlns:a16="http://schemas.microsoft.com/office/drawing/2014/main" id="{008817FD-FC43-7398-E3AC-BEDCC02982AA}"/>
              </a:ext>
            </a:extLst>
          </p:cNvPr>
          <p:cNvGrpSpPr/>
          <p:nvPr/>
        </p:nvGrpSpPr>
        <p:grpSpPr>
          <a:xfrm>
            <a:off x="6285992" y="3975"/>
            <a:ext cx="1282596" cy="2019368"/>
            <a:chOff x="5643888" y="-3657"/>
            <a:chExt cx="1217062" cy="1916189"/>
          </a:xfrm>
        </p:grpSpPr>
        <p:sp>
          <p:nvSpPr>
            <p:cNvPr id="21" name="Rectangle 6">
              <a:extLst>
                <a:ext uri="{FF2B5EF4-FFF2-40B4-BE49-F238E27FC236}">
                  <a16:creationId xmlns:a16="http://schemas.microsoft.com/office/drawing/2014/main" id="{8A35269E-59DE-8989-7908-7E859D13D0DE}"/>
                </a:ext>
              </a:extLst>
            </p:cNvPr>
            <p:cNvSpPr/>
            <p:nvPr/>
          </p:nvSpPr>
          <p:spPr>
            <a:xfrm flipH="1">
              <a:off x="5643888" y="-3657"/>
              <a:ext cx="1217062" cy="750473"/>
            </a:xfrm>
            <a:custGeom>
              <a:avLst/>
              <a:gdLst>
                <a:gd name="connsiteX0" fmla="*/ 0 w 1217062"/>
                <a:gd name="connsiteY0" fmla="*/ 0 h 222516"/>
                <a:gd name="connsiteX1" fmla="*/ 1217062 w 1217062"/>
                <a:gd name="connsiteY1" fmla="*/ 0 h 222516"/>
                <a:gd name="connsiteX2" fmla="*/ 1217062 w 1217062"/>
                <a:gd name="connsiteY2" fmla="*/ 222516 h 222516"/>
                <a:gd name="connsiteX3" fmla="*/ 0 w 1217062"/>
                <a:gd name="connsiteY3" fmla="*/ 222516 h 222516"/>
                <a:gd name="connsiteX4" fmla="*/ 0 w 1217062"/>
                <a:gd name="connsiteY4" fmla="*/ 0 h 222516"/>
                <a:gd name="connsiteX0" fmla="*/ 0 w 1217062"/>
                <a:gd name="connsiteY0" fmla="*/ 0 h 225179"/>
                <a:gd name="connsiteX1" fmla="*/ 1217062 w 1217062"/>
                <a:gd name="connsiteY1" fmla="*/ 0 h 225179"/>
                <a:gd name="connsiteX2" fmla="*/ 1217062 w 1217062"/>
                <a:gd name="connsiteY2" fmla="*/ 222516 h 225179"/>
                <a:gd name="connsiteX3" fmla="*/ 329069 w 1217062"/>
                <a:gd name="connsiteY3" fmla="*/ 225179 h 225179"/>
                <a:gd name="connsiteX4" fmla="*/ 0 w 1217062"/>
                <a:gd name="connsiteY4" fmla="*/ 222516 h 225179"/>
                <a:gd name="connsiteX5" fmla="*/ 0 w 1217062"/>
                <a:gd name="connsiteY5" fmla="*/ 0 h 225179"/>
                <a:gd name="connsiteX0" fmla="*/ 0 w 1217062"/>
                <a:gd name="connsiteY0" fmla="*/ 0 h 592167"/>
                <a:gd name="connsiteX1" fmla="*/ 1217062 w 1217062"/>
                <a:gd name="connsiteY1" fmla="*/ 0 h 592167"/>
                <a:gd name="connsiteX2" fmla="*/ 1217062 w 1217062"/>
                <a:gd name="connsiteY2" fmla="*/ 222516 h 592167"/>
                <a:gd name="connsiteX3" fmla="*/ 329069 w 1217062"/>
                <a:gd name="connsiteY3" fmla="*/ 225179 h 592167"/>
                <a:gd name="connsiteX4" fmla="*/ 0 w 1217062"/>
                <a:gd name="connsiteY4" fmla="*/ 592167 h 592167"/>
                <a:gd name="connsiteX5" fmla="*/ 0 w 1217062"/>
                <a:gd name="connsiteY5" fmla="*/ 0 h 592167"/>
                <a:gd name="connsiteX0" fmla="*/ 0 w 1217062"/>
                <a:gd name="connsiteY0" fmla="*/ 0 h 750473"/>
                <a:gd name="connsiteX1" fmla="*/ 1217062 w 1217062"/>
                <a:gd name="connsiteY1" fmla="*/ 0 h 750473"/>
                <a:gd name="connsiteX2" fmla="*/ 1217062 w 1217062"/>
                <a:gd name="connsiteY2" fmla="*/ 222516 h 750473"/>
                <a:gd name="connsiteX3" fmla="*/ 387435 w 1217062"/>
                <a:gd name="connsiteY3" fmla="*/ 750473 h 750473"/>
                <a:gd name="connsiteX4" fmla="*/ 0 w 1217062"/>
                <a:gd name="connsiteY4" fmla="*/ 592167 h 750473"/>
                <a:gd name="connsiteX5" fmla="*/ 0 w 1217062"/>
                <a:gd name="connsiteY5" fmla="*/ 0 h 750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7062" h="750473">
                  <a:moveTo>
                    <a:pt x="0" y="0"/>
                  </a:moveTo>
                  <a:lnTo>
                    <a:pt x="1217062" y="0"/>
                  </a:lnTo>
                  <a:lnTo>
                    <a:pt x="1217062" y="222516"/>
                  </a:lnTo>
                  <a:lnTo>
                    <a:pt x="387435" y="750473"/>
                  </a:lnTo>
                  <a:lnTo>
                    <a:pt x="0" y="592167"/>
                  </a:lnTo>
                  <a:lnTo>
                    <a:pt x="0" y="0"/>
                  </a:lnTo>
                  <a:close/>
                </a:path>
              </a:pathLst>
            </a:custGeom>
            <a:solidFill>
              <a:srgbClr val="744143">
                <a:alpha val="1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870" dirty="0">
                <a:latin typeface="Mothanna" panose="02000503000000000000" pitchFamily="2" charset="-78"/>
                <a:ea typeface="Tahoma" panose="020B0604030504040204" pitchFamily="34" charset="0"/>
                <a:cs typeface="Mothanna" panose="02000503000000000000" pitchFamily="2" charset="-78"/>
              </a:endParaRPr>
            </a:p>
          </p:txBody>
        </p:sp>
        <p:sp>
          <p:nvSpPr>
            <p:cNvPr id="22" name="Freeform: Shape 155">
              <a:extLst>
                <a:ext uri="{FF2B5EF4-FFF2-40B4-BE49-F238E27FC236}">
                  <a16:creationId xmlns:a16="http://schemas.microsoft.com/office/drawing/2014/main" id="{F44F0ED6-834C-1633-3B44-B42367093192}"/>
                </a:ext>
              </a:extLst>
            </p:cNvPr>
            <p:cNvSpPr/>
            <p:nvPr/>
          </p:nvSpPr>
          <p:spPr>
            <a:xfrm flipH="1" flipV="1">
              <a:off x="6471403" y="607923"/>
              <a:ext cx="388217" cy="1304609"/>
            </a:xfrm>
            <a:custGeom>
              <a:avLst/>
              <a:gdLst>
                <a:gd name="connsiteX0" fmla="*/ 1099 w 388217"/>
                <a:gd name="connsiteY0" fmla="*/ 1304609 h 1304609"/>
                <a:gd name="connsiteX1" fmla="*/ 384880 w 388217"/>
                <a:gd name="connsiteY1" fmla="*/ 1144422 h 1304609"/>
                <a:gd name="connsiteX2" fmla="*/ 388217 w 388217"/>
                <a:gd name="connsiteY2" fmla="*/ 604453 h 1304609"/>
                <a:gd name="connsiteX3" fmla="*/ 386527 w 388217"/>
                <a:gd name="connsiteY3" fmla="*/ 604453 h 1304609"/>
                <a:gd name="connsiteX4" fmla="*/ 383781 w 388217"/>
                <a:gd name="connsiteY4" fmla="*/ 160187 h 1304609"/>
                <a:gd name="connsiteX5" fmla="*/ 0 w 388217"/>
                <a:gd name="connsiteY5" fmla="*/ 0 h 1304609"/>
                <a:gd name="connsiteX6" fmla="*/ 0 w 388217"/>
                <a:gd name="connsiteY6" fmla="*/ 700156 h 1304609"/>
                <a:gd name="connsiteX7" fmla="*/ 1099 w 388217"/>
                <a:gd name="connsiteY7" fmla="*/ 700156 h 1304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8217" h="1304609">
                  <a:moveTo>
                    <a:pt x="1099" y="1304609"/>
                  </a:moveTo>
                  <a:lnTo>
                    <a:pt x="384880" y="1144422"/>
                  </a:lnTo>
                  <a:cubicBezTo>
                    <a:pt x="387105" y="968882"/>
                    <a:pt x="385992" y="779993"/>
                    <a:pt x="388217" y="604453"/>
                  </a:cubicBezTo>
                  <a:lnTo>
                    <a:pt x="386527" y="604453"/>
                  </a:lnTo>
                  <a:lnTo>
                    <a:pt x="383781" y="160187"/>
                  </a:lnTo>
                  <a:lnTo>
                    <a:pt x="0" y="0"/>
                  </a:lnTo>
                  <a:lnTo>
                    <a:pt x="0" y="700156"/>
                  </a:lnTo>
                  <a:lnTo>
                    <a:pt x="1099" y="700156"/>
                  </a:lnTo>
                  <a:close/>
                </a:path>
              </a:pathLst>
            </a:custGeom>
            <a:solidFill>
              <a:srgbClr val="744143">
                <a:alpha val="37000"/>
              </a:srgb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fr-FR" sz="1870">
                <a:latin typeface="Mothanna" panose="02000503000000000000" pitchFamily="2" charset="-78"/>
                <a:ea typeface="Tahoma" panose="020B0604030504040204" pitchFamily="34" charset="0"/>
                <a:cs typeface="Mothanna" panose="02000503000000000000" pitchFamily="2" charset="-78"/>
              </a:endParaRPr>
            </a:p>
          </p:txBody>
        </p:sp>
      </p:grpSp>
      <p:sp>
        <p:nvSpPr>
          <p:cNvPr id="25" name="Rectangle 24">
            <a:extLst>
              <a:ext uri="{FF2B5EF4-FFF2-40B4-BE49-F238E27FC236}">
                <a16:creationId xmlns:a16="http://schemas.microsoft.com/office/drawing/2014/main" id="{73D82BB3-38F7-A29D-A450-9803ADD86C09}"/>
              </a:ext>
            </a:extLst>
          </p:cNvPr>
          <p:cNvSpPr/>
          <p:nvPr/>
        </p:nvSpPr>
        <p:spPr>
          <a:xfrm>
            <a:off x="-10857" y="10500425"/>
            <a:ext cx="7579445" cy="201973"/>
          </a:xfrm>
          <a:prstGeom prst="rect">
            <a:avLst/>
          </a:prstGeom>
          <a:solidFill>
            <a:srgbClr val="744143">
              <a:alpha val="15686"/>
            </a:srgbClr>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latin typeface="Candara" panose="020E0502030303020204" pitchFamily="34" charset="0"/>
            </a:endParaRPr>
          </a:p>
        </p:txBody>
      </p:sp>
    </p:spTree>
    <p:extLst>
      <p:ext uri="{BB962C8B-B14F-4D97-AF65-F5344CB8AC3E}">
        <p14:creationId xmlns:p14="http://schemas.microsoft.com/office/powerpoint/2010/main" val="1226127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2B224-6A30-4044-8F8E-2454AF594799}"/>
              </a:ext>
            </a:extLst>
          </p:cNvPr>
          <p:cNvSpPr>
            <a:spLocks noGrp="1"/>
          </p:cNvSpPr>
          <p:nvPr>
            <p:ph type="title"/>
          </p:nvPr>
        </p:nvSpPr>
        <p:spPr>
          <a:xfrm>
            <a:off x="377984" y="2268777"/>
            <a:ext cx="6803708" cy="3168768"/>
          </a:xfrm>
        </p:spPr>
        <p:txBody>
          <a:bodyPr wrap="square">
            <a:spAutoFit/>
          </a:bodyPr>
          <a:lstStyle/>
          <a:p>
            <a:pPr rtl="1"/>
            <a:r>
              <a:rPr lang="ar-DZ" sz="1599" dirty="0">
                <a:solidFill>
                  <a:srgbClr val="222222"/>
                </a:solidFill>
                <a:latin typeface="Tahoma" panose="020B0604030504040204" pitchFamily="34" charset="0"/>
                <a:ea typeface="Tahoma" panose="020B0604030504040204" pitchFamily="34" charset="0"/>
                <a:cs typeface="Tahoma" panose="020B0604030504040204" pitchFamily="34" charset="0"/>
              </a:rPr>
              <a:t>© جميع الحقوق محفوظة</a:t>
            </a:r>
            <a:br>
              <a:rPr lang="fr-FR" sz="1599" dirty="0">
                <a:solidFill>
                  <a:srgbClr val="222222"/>
                </a:solidFill>
                <a:latin typeface="Tahoma" panose="020B0604030504040204" pitchFamily="34" charset="0"/>
                <a:ea typeface="Tahoma" panose="020B0604030504040204" pitchFamily="34" charset="0"/>
                <a:cs typeface="Tahoma" panose="020B0604030504040204" pitchFamily="34" charset="0"/>
              </a:rPr>
            </a:br>
            <a:r>
              <a:rPr lang="fr-FR" sz="1599" dirty="0">
                <a:solidFill>
                  <a:srgbClr val="222222"/>
                </a:solidFill>
                <a:latin typeface="Tahoma" panose="020B0604030504040204" pitchFamily="34" charset="0"/>
                <a:ea typeface="Tahoma" panose="020B0604030504040204" pitchFamily="34" charset="0"/>
                <a:cs typeface="Tahoma" panose="020B0604030504040204" pitchFamily="34" charset="0"/>
                <a:hlinkClick r:id="rId2"/>
              </a:rPr>
              <a:t>www.Bestfreecv.Com</a:t>
            </a:r>
            <a:br>
              <a:rPr lang="fr-FR" sz="1799" dirty="0">
                <a:solidFill>
                  <a:srgbClr val="222222"/>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حقوق الطبع والنشر - يرجى قراءة هذه الرسالة</a:t>
            </a: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هذه القوالب والخطابات المجانية للسيرة الذاتية هي ملك لشركة </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BAHLA66 SL </a:t>
            </a: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يمكنك تنزيلها وتعديلها بحرية لاستخدامك الشخصي ولأغراض غير تجارية. لا يجوز إعادة بيع هذه النماذج تحت أي ظرف من الظروف. لا يجوز نسخ هذه المستندات ، أو أي جزء منها ، أو إعادة توزيعها أو استخدامها أو إعادة نشرها على مواقع ويب أخرى دون موافقة خطية مسبقة من </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BAHLA66 S.L.</a:t>
            </a: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تذكر إزالة معلومات حقوق النشر هذه قبل تحرير وطباعة سيرتك الذاتية الشخصية</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 </a:t>
            </a: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a:t>
            </a:r>
            <a:b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لأية أسئلة ، اكتب إلى </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bahla.works@gmail.com</a:t>
            </a: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اكتشف المزيد من قوالب السيرة الذاتية على </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hlinkClick r:id="rId2"/>
              </a:rPr>
              <a:t>www.bestfreecv.com</a:t>
            </a:r>
            <a:endParaRPr lang="fr-FR" sz="1799"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A24DC013-7EC9-42F8-B168-B573F96272D2}"/>
              </a:ext>
            </a:extLst>
          </p:cNvPr>
          <p:cNvPicPr>
            <a:picLocks noChangeAspect="1"/>
          </p:cNvPicPr>
          <p:nvPr/>
        </p:nvPicPr>
        <p:blipFill>
          <a:blip r:embed="rId3"/>
          <a:stretch>
            <a:fillRect/>
          </a:stretch>
        </p:blipFill>
        <p:spPr>
          <a:xfrm>
            <a:off x="947339" y="663689"/>
            <a:ext cx="5664996" cy="1723301"/>
          </a:xfrm>
          <a:prstGeom prst="rect">
            <a:avLst/>
          </a:prstGeom>
        </p:spPr>
      </p:pic>
    </p:spTree>
    <p:extLst>
      <p:ext uri="{BB962C8B-B14F-4D97-AF65-F5344CB8AC3E}">
        <p14:creationId xmlns:p14="http://schemas.microsoft.com/office/powerpoint/2010/main" val="366311428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2743</TotalTime>
  <Words>541</Words>
  <Application>Microsoft Office PowerPoint</Application>
  <PresentationFormat>Personnalisé</PresentationFormat>
  <Paragraphs>79</Paragraphs>
  <Slides>2</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Calibri</vt:lpstr>
      <vt:lpstr>Candara</vt:lpstr>
      <vt:lpstr>Mothanna</vt:lpstr>
      <vt:lpstr>Open Sans</vt:lpstr>
      <vt:lpstr>Tahoma</vt:lpstr>
      <vt:lpstr>Wingdings</vt:lpstr>
      <vt:lpstr>Thème Office</vt:lpstr>
      <vt:lpstr>Présentation PowerPoint</vt:lpstr>
      <vt:lpstr>© جميع الحقوق محفوظة www.Bestfreecv.Com   حقوق الطبع والنشر - يرجى قراءة هذه الرسالة  هذه القوالب والخطابات المجانية للسيرة الذاتية هي ملك لشركة BAHLA66 SL يمكنك تنزيلها وتعديلها بحرية لاستخدامك الشخصي ولأغراض غير تجارية. لا يجوز إعادة بيع هذه النماذج تحت أي ظرف من الظروف. لا يجوز نسخ هذه المستندات ، أو أي جزء منها ، أو إعادة توزيعها أو استخدامها أو إعادة نشرها على مواقع ويب أخرى دون موافقة خطية مسبقة من BAHLA66 S.L. تذكر إزالة معلومات حقوق النشر هذه قبل تحرير وطباعة سيرتك الذاتية الشخصية .  لأية أسئلة ، اكتب إلى bahla.works@gmail.com  اكتشف المزيد من قوالب السيرة الذاتية على www.bestfreecv.com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BESTFREECV.COM</dc:title>
  <dc:creator>YOUSSEF BAHLA</dc:creator>
  <cp:keywords>FREE CV</cp:keywords>
  <cp:lastModifiedBy>youssef bahla</cp:lastModifiedBy>
  <cp:revision>310</cp:revision>
  <dcterms:created xsi:type="dcterms:W3CDTF">2015-07-03T12:55:42Z</dcterms:created>
  <dcterms:modified xsi:type="dcterms:W3CDTF">2024-10-31T18:38:27Z</dcterms:modified>
  <cp:category>CV</cp:category>
</cp:coreProperties>
</file>