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79" r:id="rId2"/>
    <p:sldId id="267" r:id="rId3"/>
  </p:sldIdLst>
  <p:sldSz cx="7559675" cy="10691813"/>
  <p:notesSz cx="6858000" cy="9144000"/>
  <p:defaultTex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2"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E4D"/>
    <a:srgbClr val="94A6B2"/>
    <a:srgbClr val="187989"/>
    <a:srgbClr val="414753"/>
    <a:srgbClr val="29374B"/>
    <a:srgbClr val="81A7A0"/>
    <a:srgbClr val="43464F"/>
    <a:srgbClr val="29789B"/>
    <a:srgbClr val="2B7DA3"/>
    <a:srgbClr val="3192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4291" autoAdjust="0"/>
  </p:normalViewPr>
  <p:slideViewPr>
    <p:cSldViewPr snapToGrid="0" snapToObjects="1">
      <p:cViewPr varScale="1">
        <p:scale>
          <a:sx n="72" d="100"/>
          <a:sy n="72" d="100"/>
        </p:scale>
        <p:origin x="4710" y="72"/>
      </p:cViewPr>
      <p:guideLst>
        <p:guide orient="horz" pos="3392"/>
        <p:guide pos="2381"/>
      </p:guideLst>
    </p:cSldViewPr>
  </p:slideViewPr>
  <p:notesTextViewPr>
    <p:cViewPr>
      <p:scale>
        <a:sx n="100" d="100"/>
        <a:sy n="100" d="100"/>
      </p:scale>
      <p:origin x="0" y="0"/>
    </p:cViewPr>
  </p:notesTextViewPr>
  <p:sorterViewPr>
    <p:cViewPr varScale="1">
      <p:scale>
        <a:sx n="1" d="1"/>
        <a:sy n="1" d="1"/>
      </p:scale>
      <p:origin x="0" y="-5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09-08-1443</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pPr algn="l"/>
            <a:r>
              <a:rPr lang="en-US" b="0" i="0" dirty="0">
                <a:solidFill>
                  <a:srgbClr val="909090"/>
                </a:solidFill>
                <a:effectLst/>
                <a:latin typeface="Roboto" panose="02000000000000000000" pitchFamily="2" charset="0"/>
              </a:rPr>
              <a:t>Copyright © 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8521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22152" indent="0" algn="ctr">
              <a:buNone/>
              <a:defRPr>
                <a:solidFill>
                  <a:schemeClr val="tx1">
                    <a:tint val="75000"/>
                  </a:schemeClr>
                </a:solidFill>
              </a:defRPr>
            </a:lvl2pPr>
            <a:lvl3pPr marL="844303" indent="0" algn="ctr">
              <a:buNone/>
              <a:defRPr>
                <a:solidFill>
                  <a:schemeClr val="tx1">
                    <a:tint val="75000"/>
                  </a:schemeClr>
                </a:solidFill>
              </a:defRPr>
            </a:lvl3pPr>
            <a:lvl4pPr marL="1266455" indent="0" algn="ctr">
              <a:buNone/>
              <a:defRPr>
                <a:solidFill>
                  <a:schemeClr val="tx1">
                    <a:tint val="75000"/>
                  </a:schemeClr>
                </a:solidFill>
              </a:defRPr>
            </a:lvl4pPr>
            <a:lvl5pPr marL="1688606" indent="0" algn="ctr">
              <a:buNone/>
              <a:defRPr>
                <a:solidFill>
                  <a:schemeClr val="tx1">
                    <a:tint val="75000"/>
                  </a:schemeClr>
                </a:solidFill>
              </a:defRPr>
            </a:lvl5pPr>
            <a:lvl6pPr marL="2110758" indent="0" algn="ctr">
              <a:buNone/>
              <a:defRPr>
                <a:solidFill>
                  <a:schemeClr val="tx1">
                    <a:tint val="75000"/>
                  </a:schemeClr>
                </a:solidFill>
              </a:defRPr>
            </a:lvl6pPr>
            <a:lvl7pPr marL="2532910" indent="0" algn="ctr">
              <a:buNone/>
              <a:defRPr>
                <a:solidFill>
                  <a:schemeClr val="tx1">
                    <a:tint val="75000"/>
                  </a:schemeClr>
                </a:solidFill>
              </a:defRPr>
            </a:lvl7pPr>
            <a:lvl8pPr marL="2955061" indent="0" algn="ctr">
              <a:buNone/>
              <a:defRPr>
                <a:solidFill>
                  <a:schemeClr val="tx1">
                    <a:tint val="75000"/>
                  </a:schemeClr>
                </a:solidFill>
              </a:defRPr>
            </a:lvl8pPr>
            <a:lvl9pPr marL="3377213"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2"/>
            <a:ext cx="6425724" cy="2123513"/>
          </a:xfrm>
        </p:spPr>
        <p:txBody>
          <a:bodyPr anchor="t"/>
          <a:lstStyle>
            <a:lvl1pPr algn="l">
              <a:defRPr sz="3693" b="1" cap="all"/>
            </a:lvl1pPr>
          </a:lstStyle>
          <a:p>
            <a:r>
              <a:rPr lang="fr-FR"/>
              <a:t>Cliquez et modifiez le titre</a:t>
            </a:r>
          </a:p>
        </p:txBody>
      </p:sp>
      <p:sp>
        <p:nvSpPr>
          <p:cNvPr id="3" name="Espace réservé du texte 2"/>
          <p:cNvSpPr>
            <a:spLocks noGrp="1"/>
          </p:cNvSpPr>
          <p:nvPr>
            <p:ph type="body" idx="1"/>
          </p:nvPr>
        </p:nvSpPr>
        <p:spPr>
          <a:xfrm>
            <a:off x="597162" y="4531647"/>
            <a:ext cx="6425724" cy="2338835"/>
          </a:xfrm>
        </p:spPr>
        <p:txBody>
          <a:bodyPr anchor="b"/>
          <a:lstStyle>
            <a:lvl1pPr marL="0" indent="0">
              <a:buNone/>
              <a:defRPr sz="1847">
                <a:solidFill>
                  <a:schemeClr val="tx1">
                    <a:tint val="75000"/>
                  </a:schemeClr>
                </a:solidFill>
              </a:defRPr>
            </a:lvl1pPr>
            <a:lvl2pPr marL="422152" indent="0">
              <a:buNone/>
              <a:defRPr sz="1662">
                <a:solidFill>
                  <a:schemeClr val="tx1">
                    <a:tint val="75000"/>
                  </a:schemeClr>
                </a:solidFill>
              </a:defRPr>
            </a:lvl2pPr>
            <a:lvl3pPr marL="844303" indent="0">
              <a:buNone/>
              <a:defRPr sz="1478">
                <a:solidFill>
                  <a:schemeClr val="tx1">
                    <a:tint val="75000"/>
                  </a:schemeClr>
                </a:solidFill>
              </a:defRPr>
            </a:lvl3pPr>
            <a:lvl4pPr marL="1266455" indent="0">
              <a:buNone/>
              <a:defRPr sz="1293">
                <a:solidFill>
                  <a:schemeClr val="tx1">
                    <a:tint val="75000"/>
                  </a:schemeClr>
                </a:solidFill>
              </a:defRPr>
            </a:lvl4pPr>
            <a:lvl5pPr marL="1688606" indent="0">
              <a:buNone/>
              <a:defRPr sz="1293">
                <a:solidFill>
                  <a:schemeClr val="tx1">
                    <a:tint val="75000"/>
                  </a:schemeClr>
                </a:solidFill>
              </a:defRPr>
            </a:lvl5pPr>
            <a:lvl6pPr marL="2110758" indent="0">
              <a:buNone/>
              <a:defRPr sz="1293">
                <a:solidFill>
                  <a:schemeClr val="tx1">
                    <a:tint val="75000"/>
                  </a:schemeClr>
                </a:solidFill>
              </a:defRPr>
            </a:lvl6pPr>
            <a:lvl7pPr marL="2532910" indent="0">
              <a:buNone/>
              <a:defRPr sz="1293">
                <a:solidFill>
                  <a:schemeClr val="tx1">
                    <a:tint val="75000"/>
                  </a:schemeClr>
                </a:solidFill>
              </a:defRPr>
            </a:lvl7pPr>
            <a:lvl8pPr marL="2955061" indent="0">
              <a:buNone/>
              <a:defRPr sz="1293">
                <a:solidFill>
                  <a:schemeClr val="tx1">
                    <a:tint val="75000"/>
                  </a:schemeClr>
                </a:solidFill>
              </a:defRPr>
            </a:lvl8pPr>
            <a:lvl9pPr marL="3377213" indent="0">
              <a:buNone/>
              <a:defRPr sz="129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12/03/2022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4" y="2393285"/>
            <a:ext cx="3340169"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4" name="Espace réservé du contenu 3"/>
          <p:cNvSpPr>
            <a:spLocks noGrp="1"/>
          </p:cNvSpPr>
          <p:nvPr>
            <p:ph sz="half" idx="2"/>
          </p:nvPr>
        </p:nvSpPr>
        <p:spPr>
          <a:xfrm>
            <a:off x="377984" y="3390692"/>
            <a:ext cx="3340169"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3" y="2393285"/>
            <a:ext cx="3341481"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3" y="3390692"/>
            <a:ext cx="3341481"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12/03/2022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12/03/2022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12/03/2022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7" y="425692"/>
            <a:ext cx="2487081" cy="1811669"/>
          </a:xfrm>
        </p:spPr>
        <p:txBody>
          <a:bodyPr anchor="b"/>
          <a:lstStyle>
            <a:lvl1pPr algn="l">
              <a:defRPr sz="1847"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955"/>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7" y="2237362"/>
            <a:ext cx="2487081" cy="7313498"/>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12/03/2022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847"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955"/>
            </a:lvl1pPr>
            <a:lvl2pPr marL="422152" indent="0">
              <a:buNone/>
              <a:defRPr sz="2585"/>
            </a:lvl2pPr>
            <a:lvl3pPr marL="844303" indent="0">
              <a:buNone/>
              <a:defRPr sz="2216"/>
            </a:lvl3pPr>
            <a:lvl4pPr marL="1266455" indent="0">
              <a:buNone/>
              <a:defRPr sz="1847"/>
            </a:lvl4pPr>
            <a:lvl5pPr marL="1688606" indent="0">
              <a:buNone/>
              <a:defRPr sz="1847"/>
            </a:lvl5pPr>
            <a:lvl6pPr marL="2110758" indent="0">
              <a:buNone/>
              <a:defRPr sz="1847"/>
            </a:lvl6pPr>
            <a:lvl7pPr marL="2532910" indent="0">
              <a:buNone/>
              <a:defRPr sz="1847"/>
            </a:lvl7pPr>
            <a:lvl8pPr marL="2955061" indent="0">
              <a:buNone/>
              <a:defRPr sz="1847"/>
            </a:lvl8pPr>
            <a:lvl9pPr marL="3377213" indent="0">
              <a:buNone/>
              <a:defRPr sz="1847"/>
            </a:lvl9pPr>
          </a:lstStyle>
          <a:p>
            <a:endParaRPr lang="fr-FR"/>
          </a:p>
        </p:txBody>
      </p:sp>
      <p:sp>
        <p:nvSpPr>
          <p:cNvPr id="4" name="Espace réservé du texte 3"/>
          <p:cNvSpPr>
            <a:spLocks noGrp="1"/>
          </p:cNvSpPr>
          <p:nvPr>
            <p:ph type="body" sz="half" idx="2"/>
          </p:nvPr>
        </p:nvSpPr>
        <p:spPr>
          <a:xfrm>
            <a:off x="1481749" y="8367829"/>
            <a:ext cx="4535805" cy="1254803"/>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12/03/2022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0"/>
            <a:ext cx="1763924" cy="569239"/>
          </a:xfrm>
          <a:prstGeom prst="rect">
            <a:avLst/>
          </a:prstGeom>
        </p:spPr>
        <p:txBody>
          <a:bodyPr vert="horz" lIns="91440" tIns="45720" rIns="91440" bIns="45720" rtlCol="0" anchor="ctr"/>
          <a:lstStyle>
            <a:lvl1pPr algn="l">
              <a:defRPr sz="1108">
                <a:solidFill>
                  <a:schemeClr val="tx1">
                    <a:tint val="75000"/>
                  </a:schemeClr>
                </a:solidFill>
              </a:defRPr>
            </a:lvl1pPr>
          </a:lstStyle>
          <a:p>
            <a:fld id="{36F6A27C-E2F9-C140-AA96-063441F5E1DC}" type="datetimeFigureOut">
              <a:rPr lang="fr-FR" smtClean="0"/>
              <a:t>12/03/2022</a:t>
            </a:fld>
            <a:endParaRPr lang="fr-FR"/>
          </a:p>
        </p:txBody>
      </p:sp>
      <p:sp>
        <p:nvSpPr>
          <p:cNvPr id="5" name="Espace réservé du pied de page 4"/>
          <p:cNvSpPr>
            <a:spLocks noGrp="1"/>
          </p:cNvSpPr>
          <p:nvPr>
            <p:ph type="ftr" sz="quarter" idx="3"/>
          </p:nvPr>
        </p:nvSpPr>
        <p:spPr>
          <a:xfrm>
            <a:off x="2582890" y="9909730"/>
            <a:ext cx="2393897" cy="569239"/>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0"/>
            <a:ext cx="1763924" cy="569239"/>
          </a:xfrm>
          <a:prstGeom prst="rect">
            <a:avLst/>
          </a:prstGeom>
        </p:spPr>
        <p:txBody>
          <a:bodyPr vert="horz" lIns="91440" tIns="45720" rIns="91440" bIns="45720" rtlCol="0" anchor="ctr"/>
          <a:lstStyle>
            <a:lvl1pPr algn="r">
              <a:defRPr sz="1108">
                <a:solidFill>
                  <a:schemeClr val="tx1">
                    <a:tint val="75000"/>
                  </a:schemeClr>
                </a:solidFill>
              </a:defRPr>
            </a:lvl1pPr>
          </a:lstStyle>
          <a:p>
            <a:fld id="{8CC829F0-9E9D-5843-8AC4-BFFFF05F267C}" type="slidenum">
              <a:rPr lang="fr-FR" smtClean="0"/>
              <a:t>‹#›</a:t>
            </a:fld>
            <a:endParaRPr lang="fr-FR"/>
          </a:p>
        </p:txBody>
      </p:sp>
      <p:sp>
        <p:nvSpPr>
          <p:cNvPr id="7" name="TextBox 7">
            <a:extLst>
              <a:ext uri="{FF2B5EF4-FFF2-40B4-BE49-F238E27FC236}">
                <a16:creationId xmlns:a16="http://schemas.microsoft.com/office/drawing/2014/main" id="{86CEA989-A6EB-463F-874F-6AC7E8294321}"/>
              </a:ext>
            </a:extLst>
          </p:cNvPr>
          <p:cNvSpPr txBox="1"/>
          <p:nvPr userDrawn="1"/>
        </p:nvSpPr>
        <p:spPr>
          <a:xfrm>
            <a:off x="868725" y="10691813"/>
            <a:ext cx="5901743" cy="369332"/>
          </a:xfrm>
          <a:prstGeom prst="rect">
            <a:avLst/>
          </a:prstGeom>
          <a:noFill/>
        </p:spPr>
        <p:txBody>
          <a:bodyPr wrap="square">
            <a:spAutoFit/>
          </a:bodyPr>
          <a:ls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a:lstStyle>
          <a:p>
            <a:pPr algn="ctr"/>
            <a:r>
              <a:rPr lang="en-US" b="0" i="0" dirty="0">
                <a:solidFill>
                  <a:schemeClr val="tx1"/>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152" rtl="0" eaLnBrk="1" latinLnBrk="0" hangingPunct="1">
        <a:spcBef>
          <a:spcPct val="0"/>
        </a:spcBef>
        <a:buNone/>
        <a:defRPr sz="4062" kern="1200">
          <a:solidFill>
            <a:schemeClr val="tx1"/>
          </a:solidFill>
          <a:latin typeface="+mj-lt"/>
          <a:ea typeface="+mj-ea"/>
          <a:cs typeface="+mj-cs"/>
        </a:defRPr>
      </a:lvl1pPr>
    </p:titleStyle>
    <p:bodyStyle>
      <a:lvl1pPr marL="316614" indent="-316614" algn="l" defTabSz="422152" rtl="0" eaLnBrk="1" latinLnBrk="0" hangingPunct="1">
        <a:spcBef>
          <a:spcPct val="20000"/>
        </a:spcBef>
        <a:buFont typeface="Arial"/>
        <a:buChar char="•"/>
        <a:defRPr sz="2955" kern="1200">
          <a:solidFill>
            <a:schemeClr val="tx1"/>
          </a:solidFill>
          <a:latin typeface="+mn-lt"/>
          <a:ea typeface="+mn-ea"/>
          <a:cs typeface="+mn-cs"/>
        </a:defRPr>
      </a:lvl1pPr>
      <a:lvl2pPr marL="685997" indent="-263845" algn="l" defTabSz="422152" rtl="0" eaLnBrk="1" latinLnBrk="0" hangingPunct="1">
        <a:spcBef>
          <a:spcPct val="20000"/>
        </a:spcBef>
        <a:buFont typeface="Arial"/>
        <a:buChar char="–"/>
        <a:defRPr sz="2585" kern="1200">
          <a:solidFill>
            <a:schemeClr val="tx1"/>
          </a:solidFill>
          <a:latin typeface="+mn-lt"/>
          <a:ea typeface="+mn-ea"/>
          <a:cs typeface="+mn-cs"/>
        </a:defRPr>
      </a:lvl2pPr>
      <a:lvl3pPr marL="1055379" indent="-211075" algn="l" defTabSz="422152" rtl="0" eaLnBrk="1" latinLnBrk="0" hangingPunct="1">
        <a:spcBef>
          <a:spcPct val="20000"/>
        </a:spcBef>
        <a:buFont typeface="Arial"/>
        <a:buChar char="•"/>
        <a:defRPr sz="2216" kern="1200">
          <a:solidFill>
            <a:schemeClr val="tx1"/>
          </a:solidFill>
          <a:latin typeface="+mn-lt"/>
          <a:ea typeface="+mn-ea"/>
          <a:cs typeface="+mn-cs"/>
        </a:defRPr>
      </a:lvl3pPr>
      <a:lvl4pPr marL="1477530" indent="-211075" algn="l" defTabSz="422152" rtl="0" eaLnBrk="1" latinLnBrk="0" hangingPunct="1">
        <a:spcBef>
          <a:spcPct val="20000"/>
        </a:spcBef>
        <a:buFont typeface="Arial"/>
        <a:buChar char="–"/>
        <a:defRPr sz="1847" kern="1200">
          <a:solidFill>
            <a:schemeClr val="tx1"/>
          </a:solidFill>
          <a:latin typeface="+mn-lt"/>
          <a:ea typeface="+mn-ea"/>
          <a:cs typeface="+mn-cs"/>
        </a:defRPr>
      </a:lvl4pPr>
      <a:lvl5pPr marL="1899682" indent="-211075" algn="l" defTabSz="422152" rtl="0" eaLnBrk="1" latinLnBrk="0" hangingPunct="1">
        <a:spcBef>
          <a:spcPct val="20000"/>
        </a:spcBef>
        <a:buFont typeface="Arial"/>
        <a:buChar char="»"/>
        <a:defRPr sz="1847" kern="1200">
          <a:solidFill>
            <a:schemeClr val="tx1"/>
          </a:solidFill>
          <a:latin typeface="+mn-lt"/>
          <a:ea typeface="+mn-ea"/>
          <a:cs typeface="+mn-cs"/>
        </a:defRPr>
      </a:lvl5pPr>
      <a:lvl6pPr marL="2321833" indent="-211075" algn="l" defTabSz="422152" rtl="0" eaLnBrk="1" latinLnBrk="0" hangingPunct="1">
        <a:spcBef>
          <a:spcPct val="20000"/>
        </a:spcBef>
        <a:buFont typeface="Arial"/>
        <a:buChar char="•"/>
        <a:defRPr sz="1847" kern="1200">
          <a:solidFill>
            <a:schemeClr val="tx1"/>
          </a:solidFill>
          <a:latin typeface="+mn-lt"/>
          <a:ea typeface="+mn-ea"/>
          <a:cs typeface="+mn-cs"/>
        </a:defRPr>
      </a:lvl6pPr>
      <a:lvl7pPr marL="2743985" indent="-211075" algn="l" defTabSz="422152" rtl="0" eaLnBrk="1" latinLnBrk="0" hangingPunct="1">
        <a:spcBef>
          <a:spcPct val="20000"/>
        </a:spcBef>
        <a:buFont typeface="Arial"/>
        <a:buChar char="•"/>
        <a:defRPr sz="1847" kern="1200">
          <a:solidFill>
            <a:schemeClr val="tx1"/>
          </a:solidFill>
          <a:latin typeface="+mn-lt"/>
          <a:ea typeface="+mn-ea"/>
          <a:cs typeface="+mn-cs"/>
        </a:defRPr>
      </a:lvl7pPr>
      <a:lvl8pPr marL="3166137" indent="-211075" algn="l" defTabSz="422152" rtl="0" eaLnBrk="1" latinLnBrk="0" hangingPunct="1">
        <a:spcBef>
          <a:spcPct val="20000"/>
        </a:spcBef>
        <a:buFont typeface="Arial"/>
        <a:buChar char="•"/>
        <a:defRPr sz="1847" kern="1200">
          <a:solidFill>
            <a:schemeClr val="tx1"/>
          </a:solidFill>
          <a:latin typeface="+mn-lt"/>
          <a:ea typeface="+mn-ea"/>
          <a:cs typeface="+mn-cs"/>
        </a:defRPr>
      </a:lvl8pPr>
      <a:lvl9pPr marL="3588288" indent="-211075" algn="l" defTabSz="422152"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152" rtl="0" eaLnBrk="1" latinLnBrk="0" hangingPunct="1">
        <a:defRPr sz="1662" kern="1200">
          <a:solidFill>
            <a:schemeClr val="tx1"/>
          </a:solidFill>
          <a:latin typeface="+mn-lt"/>
          <a:ea typeface="+mn-ea"/>
          <a:cs typeface="+mn-cs"/>
        </a:defRPr>
      </a:lvl1pPr>
      <a:lvl2pPr marL="422152" algn="l" defTabSz="422152" rtl="0" eaLnBrk="1" latinLnBrk="0" hangingPunct="1">
        <a:defRPr sz="1662" kern="1200">
          <a:solidFill>
            <a:schemeClr val="tx1"/>
          </a:solidFill>
          <a:latin typeface="+mn-lt"/>
          <a:ea typeface="+mn-ea"/>
          <a:cs typeface="+mn-cs"/>
        </a:defRPr>
      </a:lvl2pPr>
      <a:lvl3pPr marL="844303" algn="l" defTabSz="422152" rtl="0" eaLnBrk="1" latinLnBrk="0" hangingPunct="1">
        <a:defRPr sz="1662" kern="1200">
          <a:solidFill>
            <a:schemeClr val="tx1"/>
          </a:solidFill>
          <a:latin typeface="+mn-lt"/>
          <a:ea typeface="+mn-ea"/>
          <a:cs typeface="+mn-cs"/>
        </a:defRPr>
      </a:lvl3pPr>
      <a:lvl4pPr marL="1266455" algn="l" defTabSz="422152" rtl="0" eaLnBrk="1" latinLnBrk="0" hangingPunct="1">
        <a:defRPr sz="1662" kern="1200">
          <a:solidFill>
            <a:schemeClr val="tx1"/>
          </a:solidFill>
          <a:latin typeface="+mn-lt"/>
          <a:ea typeface="+mn-ea"/>
          <a:cs typeface="+mn-cs"/>
        </a:defRPr>
      </a:lvl4pPr>
      <a:lvl5pPr marL="1688606" algn="l" defTabSz="422152" rtl="0" eaLnBrk="1" latinLnBrk="0" hangingPunct="1">
        <a:defRPr sz="1662" kern="1200">
          <a:solidFill>
            <a:schemeClr val="tx1"/>
          </a:solidFill>
          <a:latin typeface="+mn-lt"/>
          <a:ea typeface="+mn-ea"/>
          <a:cs typeface="+mn-cs"/>
        </a:defRPr>
      </a:lvl5pPr>
      <a:lvl6pPr marL="2110758" algn="l" defTabSz="422152" rtl="0" eaLnBrk="1" latinLnBrk="0" hangingPunct="1">
        <a:defRPr sz="1662" kern="1200">
          <a:solidFill>
            <a:schemeClr val="tx1"/>
          </a:solidFill>
          <a:latin typeface="+mn-lt"/>
          <a:ea typeface="+mn-ea"/>
          <a:cs typeface="+mn-cs"/>
        </a:defRPr>
      </a:lvl6pPr>
      <a:lvl7pPr marL="2532910" algn="l" defTabSz="422152" rtl="0" eaLnBrk="1" latinLnBrk="0" hangingPunct="1">
        <a:defRPr sz="1662" kern="1200">
          <a:solidFill>
            <a:schemeClr val="tx1"/>
          </a:solidFill>
          <a:latin typeface="+mn-lt"/>
          <a:ea typeface="+mn-ea"/>
          <a:cs typeface="+mn-cs"/>
        </a:defRPr>
      </a:lvl7pPr>
      <a:lvl8pPr marL="2955061" algn="l" defTabSz="422152" rtl="0" eaLnBrk="1" latinLnBrk="0" hangingPunct="1">
        <a:defRPr sz="1662" kern="1200">
          <a:solidFill>
            <a:schemeClr val="tx1"/>
          </a:solidFill>
          <a:latin typeface="+mn-lt"/>
          <a:ea typeface="+mn-ea"/>
          <a:cs typeface="+mn-cs"/>
        </a:defRPr>
      </a:lvl8pPr>
      <a:lvl9pPr marL="3377213" algn="l" defTabSz="422152"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estfre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0E5C61-6809-4E1B-9952-00F7E11FA030}"/>
              </a:ext>
            </a:extLst>
          </p:cNvPr>
          <p:cNvSpPr/>
          <p:nvPr/>
        </p:nvSpPr>
        <p:spPr>
          <a:xfrm>
            <a:off x="0" y="2099409"/>
            <a:ext cx="2657472" cy="8592403"/>
          </a:xfrm>
          <a:prstGeom prst="rect">
            <a:avLst/>
          </a:prstGeom>
          <a:solidFill>
            <a:srgbClr val="353E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54" dirty="0">
              <a:latin typeface="+mj-lt"/>
            </a:endParaRPr>
          </a:p>
        </p:txBody>
      </p:sp>
      <p:sp>
        <p:nvSpPr>
          <p:cNvPr id="62" name="Freeform: Shape 61">
            <a:extLst>
              <a:ext uri="{FF2B5EF4-FFF2-40B4-BE49-F238E27FC236}">
                <a16:creationId xmlns:a16="http://schemas.microsoft.com/office/drawing/2014/main" id="{3E6A8DA4-C422-4AB8-B580-8C15FC3D7EC2}"/>
              </a:ext>
            </a:extLst>
          </p:cNvPr>
          <p:cNvSpPr/>
          <p:nvPr/>
        </p:nvSpPr>
        <p:spPr>
          <a:xfrm>
            <a:off x="0" y="0"/>
            <a:ext cx="7559675" cy="2643176"/>
          </a:xfrm>
          <a:custGeom>
            <a:avLst/>
            <a:gdLst>
              <a:gd name="connsiteX0" fmla="*/ 0 w 6856915"/>
              <a:gd name="connsiteY0" fmla="*/ 0 h 9906000"/>
              <a:gd name="connsiteX1" fmla="*/ 2369945 w 6856915"/>
              <a:gd name="connsiteY1" fmla="*/ 0 h 9906000"/>
              <a:gd name="connsiteX2" fmla="*/ 2388097 w 6856915"/>
              <a:gd name="connsiteY2" fmla="*/ 0 h 9906000"/>
              <a:gd name="connsiteX3" fmla="*/ 6856915 w 6856915"/>
              <a:gd name="connsiteY3" fmla="*/ 0 h 9906000"/>
              <a:gd name="connsiteX4" fmla="*/ 6856915 w 6856915"/>
              <a:gd name="connsiteY4" fmla="*/ 1945110 h 9906000"/>
              <a:gd name="connsiteX5" fmla="*/ 2388097 w 6856915"/>
              <a:gd name="connsiteY5" fmla="*/ 1945110 h 9906000"/>
              <a:gd name="connsiteX6" fmla="*/ 2388097 w 6856915"/>
              <a:gd name="connsiteY6" fmla="*/ 9906000 h 9906000"/>
              <a:gd name="connsiteX7" fmla="*/ 0 w 6856915"/>
              <a:gd name="connsiteY7" fmla="*/ 9906000 h 9906000"/>
              <a:gd name="connsiteX0" fmla="*/ 0 w 6856915"/>
              <a:gd name="connsiteY0" fmla="*/ 0 h 9906000"/>
              <a:gd name="connsiteX1" fmla="*/ 2369945 w 6856915"/>
              <a:gd name="connsiteY1" fmla="*/ 0 h 9906000"/>
              <a:gd name="connsiteX2" fmla="*/ 2388097 w 6856915"/>
              <a:gd name="connsiteY2" fmla="*/ 0 h 9906000"/>
              <a:gd name="connsiteX3" fmla="*/ 6856915 w 6856915"/>
              <a:gd name="connsiteY3" fmla="*/ 0 h 9906000"/>
              <a:gd name="connsiteX4" fmla="*/ 6856915 w 6856915"/>
              <a:gd name="connsiteY4" fmla="*/ 1945110 h 9906000"/>
              <a:gd name="connsiteX5" fmla="*/ 2388097 w 6856915"/>
              <a:gd name="connsiteY5" fmla="*/ 1945110 h 9906000"/>
              <a:gd name="connsiteX6" fmla="*/ 0 w 6856915"/>
              <a:gd name="connsiteY6" fmla="*/ 9906000 h 9906000"/>
              <a:gd name="connsiteX7" fmla="*/ 0 w 6856915"/>
              <a:gd name="connsiteY7" fmla="*/ 0 h 9906000"/>
              <a:gd name="connsiteX0" fmla="*/ 0 w 6856915"/>
              <a:gd name="connsiteY0" fmla="*/ 0 h 1945110"/>
              <a:gd name="connsiteX1" fmla="*/ 2369945 w 6856915"/>
              <a:gd name="connsiteY1" fmla="*/ 0 h 1945110"/>
              <a:gd name="connsiteX2" fmla="*/ 2388097 w 6856915"/>
              <a:gd name="connsiteY2" fmla="*/ 0 h 1945110"/>
              <a:gd name="connsiteX3" fmla="*/ 6856915 w 6856915"/>
              <a:gd name="connsiteY3" fmla="*/ 0 h 1945110"/>
              <a:gd name="connsiteX4" fmla="*/ 6856915 w 6856915"/>
              <a:gd name="connsiteY4" fmla="*/ 1945110 h 1945110"/>
              <a:gd name="connsiteX5" fmla="*/ 2388097 w 6856915"/>
              <a:gd name="connsiteY5" fmla="*/ 1945110 h 1945110"/>
              <a:gd name="connsiteX6" fmla="*/ 0 w 6856915"/>
              <a:gd name="connsiteY6" fmla="*/ 0 h 1945110"/>
              <a:gd name="connsiteX0" fmla="*/ 0 w 6856915"/>
              <a:gd name="connsiteY0" fmla="*/ 0 h 1945110"/>
              <a:gd name="connsiteX1" fmla="*/ 2369945 w 6856915"/>
              <a:gd name="connsiteY1" fmla="*/ 0 h 1945110"/>
              <a:gd name="connsiteX2" fmla="*/ 2388097 w 6856915"/>
              <a:gd name="connsiteY2" fmla="*/ 0 h 1945110"/>
              <a:gd name="connsiteX3" fmla="*/ 6856915 w 6856915"/>
              <a:gd name="connsiteY3" fmla="*/ 0 h 1945110"/>
              <a:gd name="connsiteX4" fmla="*/ 6856915 w 6856915"/>
              <a:gd name="connsiteY4" fmla="*/ 1945110 h 1945110"/>
              <a:gd name="connsiteX5" fmla="*/ 2388097 w 6856915"/>
              <a:gd name="connsiteY5" fmla="*/ 1945110 h 1945110"/>
              <a:gd name="connsiteX6" fmla="*/ 1218115 w 6856915"/>
              <a:gd name="connsiteY6" fmla="*/ 966952 h 1945110"/>
              <a:gd name="connsiteX7" fmla="*/ 0 w 6856915"/>
              <a:gd name="connsiteY7" fmla="*/ 0 h 1945110"/>
              <a:gd name="connsiteX0" fmla="*/ 1085 w 6858000"/>
              <a:gd name="connsiteY0" fmla="*/ 0 h 2448911"/>
              <a:gd name="connsiteX1" fmla="*/ 2371030 w 6858000"/>
              <a:gd name="connsiteY1" fmla="*/ 0 h 2448911"/>
              <a:gd name="connsiteX2" fmla="*/ 2389182 w 6858000"/>
              <a:gd name="connsiteY2" fmla="*/ 0 h 2448911"/>
              <a:gd name="connsiteX3" fmla="*/ 6858000 w 6858000"/>
              <a:gd name="connsiteY3" fmla="*/ 0 h 2448911"/>
              <a:gd name="connsiteX4" fmla="*/ 6858000 w 6858000"/>
              <a:gd name="connsiteY4" fmla="*/ 1945110 h 2448911"/>
              <a:gd name="connsiteX5" fmla="*/ 2389182 w 6858000"/>
              <a:gd name="connsiteY5" fmla="*/ 1945110 h 2448911"/>
              <a:gd name="connsiteX6" fmla="*/ 0 w 6858000"/>
              <a:gd name="connsiteY6" fmla="*/ 2448911 h 2448911"/>
              <a:gd name="connsiteX7" fmla="*/ 1085 w 6858000"/>
              <a:gd name="connsiteY7" fmla="*/ 0 h 244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2448911">
                <a:moveTo>
                  <a:pt x="1085" y="0"/>
                </a:moveTo>
                <a:lnTo>
                  <a:pt x="2371030" y="0"/>
                </a:lnTo>
                <a:lnTo>
                  <a:pt x="2389182" y="0"/>
                </a:lnTo>
                <a:lnTo>
                  <a:pt x="6858000" y="0"/>
                </a:lnTo>
                <a:lnTo>
                  <a:pt x="6858000" y="1945110"/>
                </a:lnTo>
                <a:lnTo>
                  <a:pt x="2389182" y="1945110"/>
                </a:lnTo>
                <a:lnTo>
                  <a:pt x="0" y="2448911"/>
                </a:lnTo>
                <a:cubicBezTo>
                  <a:pt x="362" y="1632607"/>
                  <a:pt x="723" y="816304"/>
                  <a:pt x="1085" y="0"/>
                </a:cubicBezTo>
                <a:close/>
              </a:path>
            </a:pathLst>
          </a:custGeom>
          <a:solidFill>
            <a:srgbClr val="94A6B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sz="1854">
              <a:latin typeface="+mj-lt"/>
            </a:endParaRPr>
          </a:p>
        </p:txBody>
      </p:sp>
      <p:sp>
        <p:nvSpPr>
          <p:cNvPr id="25" name="Rectangle 24">
            <a:extLst>
              <a:ext uri="{FF2B5EF4-FFF2-40B4-BE49-F238E27FC236}">
                <a16:creationId xmlns:a16="http://schemas.microsoft.com/office/drawing/2014/main" id="{CFE1A68E-4885-45C6-AD66-C865D668E886}"/>
              </a:ext>
            </a:extLst>
          </p:cNvPr>
          <p:cNvSpPr/>
          <p:nvPr/>
        </p:nvSpPr>
        <p:spPr>
          <a:xfrm>
            <a:off x="2653143" y="2313809"/>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nSpc>
                <a:spcPct val="107000"/>
              </a:lnSpc>
              <a:spcAft>
                <a:spcPts val="738"/>
              </a:spcAft>
              <a:buSzPct val="150000"/>
            </a:pPr>
            <a:r>
              <a:rPr lang="fr-MA" sz="1943" b="1" dirty="0">
                <a:solidFill>
                  <a:srgbClr val="353E4D"/>
                </a:solidFill>
                <a:latin typeface="+mj-lt"/>
                <a:ea typeface="Open Sans" panose="020B0606030504020204" pitchFamily="34" charset="0"/>
                <a:cs typeface="Open Sans" panose="020B0606030504020204" pitchFamily="34" charset="0"/>
              </a:rPr>
              <a:t>▷ EXPERIENCE</a:t>
            </a:r>
            <a:endParaRPr lang="ar-MA" sz="1943" b="1" dirty="0">
              <a:solidFill>
                <a:srgbClr val="353E4D"/>
              </a:solidFill>
              <a:latin typeface="+mj-lt"/>
              <a:ea typeface="Open Sans" panose="020B0606030504020204" pitchFamily="34" charset="0"/>
            </a:endParaRPr>
          </a:p>
        </p:txBody>
      </p:sp>
      <p:sp>
        <p:nvSpPr>
          <p:cNvPr id="28" name="Rectangle 27">
            <a:extLst>
              <a:ext uri="{FF2B5EF4-FFF2-40B4-BE49-F238E27FC236}">
                <a16:creationId xmlns:a16="http://schemas.microsoft.com/office/drawing/2014/main" id="{46BA2BA3-3A20-48E2-AE94-D9D62FF72A37}"/>
              </a:ext>
            </a:extLst>
          </p:cNvPr>
          <p:cNvSpPr/>
          <p:nvPr/>
        </p:nvSpPr>
        <p:spPr>
          <a:xfrm>
            <a:off x="2670717" y="7144017"/>
            <a:ext cx="3145584" cy="349702"/>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fr-MA" sz="1943" b="1" dirty="0">
                <a:solidFill>
                  <a:srgbClr val="353E4D"/>
                </a:solidFill>
                <a:latin typeface="+mj-lt"/>
                <a:ea typeface="Open Sans" panose="020B0606030504020204" pitchFamily="34" charset="0"/>
                <a:cs typeface="Open Sans" panose="020B0606030504020204" pitchFamily="34" charset="0"/>
              </a:rPr>
              <a:t>▷ EDUCATION</a:t>
            </a:r>
            <a:endParaRPr lang="fr-FR" sz="1943" b="1" dirty="0">
              <a:solidFill>
                <a:srgbClr val="353E4D"/>
              </a:solidFill>
              <a:latin typeface="+mj-lt"/>
              <a:ea typeface="Open Sans" panose="020B0606030504020204" pitchFamily="34" charset="0"/>
              <a:cs typeface="Open Sans" panose="020B0606030504020204" pitchFamily="34" charset="0"/>
            </a:endParaRPr>
          </a:p>
        </p:txBody>
      </p:sp>
      <p:pic>
        <p:nvPicPr>
          <p:cNvPr id="7" name="Picture 6">
            <a:extLst>
              <a:ext uri="{FF2B5EF4-FFF2-40B4-BE49-F238E27FC236}">
                <a16:creationId xmlns:a16="http://schemas.microsoft.com/office/drawing/2014/main" id="{D62D3907-A2B9-4358-9122-0DE82E7203AC}"/>
              </a:ext>
            </a:extLst>
          </p:cNvPr>
          <p:cNvPicPr>
            <a:picLocks noChangeAspect="1"/>
          </p:cNvPicPr>
          <p:nvPr/>
        </p:nvPicPr>
        <p:blipFill rotWithShape="1">
          <a:blip r:embed="rId3"/>
          <a:srcRect l="27374" t="2522" r="28600" b="25681"/>
          <a:stretch/>
        </p:blipFill>
        <p:spPr>
          <a:xfrm flipH="1">
            <a:off x="334196" y="272542"/>
            <a:ext cx="1806532" cy="1806532"/>
          </a:xfrm>
          <a:prstGeom prst="ellipse">
            <a:avLst/>
          </a:prstGeom>
          <a:solidFill>
            <a:srgbClr val="F8FDF7"/>
          </a:solidFill>
          <a:ln w="31750" cmpd="sng">
            <a:solidFill>
              <a:srgbClr val="353E4D"/>
            </a:solidFill>
            <a:prstDash val="solid"/>
          </a:ln>
        </p:spPr>
      </p:pic>
      <p:sp>
        <p:nvSpPr>
          <p:cNvPr id="65" name="Rectangle 64">
            <a:extLst>
              <a:ext uri="{FF2B5EF4-FFF2-40B4-BE49-F238E27FC236}">
                <a16:creationId xmlns:a16="http://schemas.microsoft.com/office/drawing/2014/main" id="{5A03B1E6-45D1-41C2-A758-600AC86E526C}"/>
              </a:ext>
            </a:extLst>
          </p:cNvPr>
          <p:cNvSpPr/>
          <p:nvPr/>
        </p:nvSpPr>
        <p:spPr>
          <a:xfrm>
            <a:off x="2579439" y="40292"/>
            <a:ext cx="4772808" cy="707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496" tIns="44748" rIns="89496" bIns="44748" numCol="1" spcCol="0" rtlCol="0" fromWordArt="0" anchor="ctr" anchorCtr="0" forceAA="0" compatLnSpc="1">
            <a:prstTxWarp prst="textNoShape">
              <a:avLst/>
            </a:prstTxWarp>
            <a:noAutofit/>
          </a:bodyPr>
          <a:lstStyle/>
          <a:p>
            <a:pPr>
              <a:lnSpc>
                <a:spcPct val="80000"/>
              </a:lnSpc>
            </a:pPr>
            <a:r>
              <a:rPr lang="fr-FR" sz="4317" b="1" dirty="0">
                <a:solidFill>
                  <a:srgbClr val="353E4D"/>
                </a:solidFill>
                <a:latin typeface="+mj-lt"/>
                <a:ea typeface="Open Sans" panose="020B0606030504020204" pitchFamily="34" charset="0"/>
                <a:cs typeface="Open Sans" panose="020B0606030504020204" pitchFamily="34" charset="0"/>
              </a:rPr>
              <a:t>JOHN </a:t>
            </a:r>
            <a:r>
              <a:rPr lang="fr-FR" sz="4317" b="1" dirty="0">
                <a:solidFill>
                  <a:schemeClr val="tx1"/>
                </a:solidFill>
                <a:latin typeface="+mj-lt"/>
                <a:ea typeface="Open Sans" panose="020B0606030504020204" pitchFamily="34" charset="0"/>
                <a:cs typeface="Open Sans" panose="020B0606030504020204" pitchFamily="34" charset="0"/>
              </a:rPr>
              <a:t>DOE</a:t>
            </a:r>
          </a:p>
        </p:txBody>
      </p:sp>
      <p:sp>
        <p:nvSpPr>
          <p:cNvPr id="66" name="Text Box 5">
            <a:extLst>
              <a:ext uri="{FF2B5EF4-FFF2-40B4-BE49-F238E27FC236}">
                <a16:creationId xmlns:a16="http://schemas.microsoft.com/office/drawing/2014/main" id="{BB917817-AC77-4230-9EBA-4CBA1FA234A0}"/>
              </a:ext>
            </a:extLst>
          </p:cNvPr>
          <p:cNvSpPr txBox="1">
            <a:spLocks noChangeArrowheads="1"/>
          </p:cNvSpPr>
          <p:nvPr/>
        </p:nvSpPr>
        <p:spPr bwMode="auto">
          <a:xfrm>
            <a:off x="2579439" y="621004"/>
            <a:ext cx="4900239" cy="1396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89496" tIns="44748" rIns="89496" bIns="44748" numCol="1" anchor="t" anchorCtr="0" compatLnSpc="1">
            <a:prstTxWarp prst="textNoShape">
              <a:avLst/>
            </a:prstTxWarp>
            <a:spAutoFit/>
          </a:bodyPr>
          <a:lstStyle/>
          <a:p>
            <a:pPr algn="just">
              <a:spcAft>
                <a:spcPts val="648"/>
              </a:spcAft>
            </a:pPr>
            <a:r>
              <a:rPr lang="fr-FR" sz="1511" b="1" dirty="0">
                <a:solidFill>
                  <a:srgbClr val="353E4D"/>
                </a:solidFill>
                <a:latin typeface="+mj-lt"/>
                <a:ea typeface="Open Sans" panose="020B0606030504020204" pitchFamily="34" charset="0"/>
                <a:cs typeface="Open Sans" panose="020B0606030504020204" pitchFamily="34" charset="0"/>
              </a:rPr>
              <a:t>SUMMARY</a:t>
            </a:r>
            <a:endParaRPr lang="en-US" sz="1511" b="1" dirty="0">
              <a:solidFill>
                <a:srgbClr val="353E4D"/>
              </a:solidFill>
              <a:latin typeface="+mj-lt"/>
              <a:ea typeface="Open Sans" panose="020B0606030504020204" pitchFamily="34" charset="0"/>
              <a:cs typeface="Open Sans" panose="020B0606030504020204" pitchFamily="34" charset="0"/>
            </a:endParaRPr>
          </a:p>
          <a:p>
            <a:pPr algn="just"/>
            <a:r>
              <a:rPr lang="en-US" sz="1295" dirty="0">
                <a:solidFill>
                  <a:srgbClr val="353E4D"/>
                </a:solidFill>
                <a:latin typeface="+mj-lt"/>
                <a:ea typeface="Open Sans" panose="020B0606030504020204" pitchFamily="34" charset="0"/>
                <a:cs typeface="Open Sans" panose="020B0606030504020204" pitchFamily="34" charset="0"/>
              </a:rPr>
              <a:t>Describe in a few lines your career path, your key skills for the position and your career goals. This is actually an introduction to your cover letter. Describe in a few lines your career path, your key skills for the position and your career goals. This is actually an introduction to your cover letter.</a:t>
            </a:r>
            <a:endParaRPr lang="fr-FR" sz="1295" dirty="0">
              <a:solidFill>
                <a:srgbClr val="353E4D"/>
              </a:solidFill>
              <a:latin typeface="+mj-lt"/>
              <a:ea typeface="Open Sans" panose="020B0606030504020204" pitchFamily="34" charset="0"/>
              <a:cs typeface="Open Sans" panose="020B0606030504020204" pitchFamily="34" charset="0"/>
            </a:endParaRPr>
          </a:p>
        </p:txBody>
      </p:sp>
      <p:sp>
        <p:nvSpPr>
          <p:cNvPr id="67" name="Subtitle 2">
            <a:extLst>
              <a:ext uri="{FF2B5EF4-FFF2-40B4-BE49-F238E27FC236}">
                <a16:creationId xmlns:a16="http://schemas.microsoft.com/office/drawing/2014/main" id="{1FF5BC69-C1B6-4652-AE17-F7C0228AACA1}"/>
              </a:ext>
            </a:extLst>
          </p:cNvPr>
          <p:cNvSpPr/>
          <p:nvPr/>
        </p:nvSpPr>
        <p:spPr>
          <a:xfrm>
            <a:off x="2863324" y="2739874"/>
            <a:ext cx="4630770" cy="4100141"/>
          </a:xfrm>
          <a:prstGeom prst="rect">
            <a:avLst/>
          </a:prstGeom>
          <a:noFill/>
          <a:ln cap="flat">
            <a:noFill/>
            <a:prstDash val="solid"/>
          </a:ln>
        </p:spPr>
        <p:txBody>
          <a:bodyPr vert="horz" wrap="square" lIns="116567" tIns="44748" rIns="89496" bIns="0" anchor="t" anchorCtr="0" compatLnSpc="0">
            <a:spAutoFit/>
          </a:bodyPr>
          <a:lstStyle/>
          <a:p>
            <a:r>
              <a:rPr lang="en-US" sz="1295" b="1" dirty="0">
                <a:ea typeface="Open Sans" panose="020B0606030504020204" pitchFamily="34" charset="0"/>
                <a:cs typeface="Open Sans" panose="020B0606030504020204" pitchFamily="34" charset="0"/>
              </a:rPr>
              <a:t>Creative designer </a:t>
            </a:r>
            <a:r>
              <a:rPr lang="en-US" sz="1295" dirty="0">
                <a:ea typeface="Open Sans" panose="020B0606030504020204" pitchFamily="34" charset="0"/>
                <a:cs typeface="Open Sans" panose="020B0606030504020204" pitchFamily="34" charset="0"/>
              </a:rPr>
              <a:t>| Jan 2030 To Dec 2032</a:t>
            </a:r>
            <a:endParaRPr lang="fr-FR" sz="1295" dirty="0">
              <a:ea typeface="Open Sans" panose="020B0606030504020204" pitchFamily="34" charset="0"/>
              <a:cs typeface="Open Sans" panose="020B0606030504020204" pitchFamily="34" charset="0"/>
            </a:endParaRPr>
          </a:p>
          <a:p>
            <a:r>
              <a:rPr lang="en-US" sz="1295" b="1" dirty="0">
                <a:ea typeface="Open Sans" panose="020B0606030504020204" pitchFamily="34" charset="0"/>
                <a:cs typeface="Open Sans" panose="020B0606030504020204" pitchFamily="34" charset="0"/>
              </a:rPr>
              <a:t>Web Design</a:t>
            </a:r>
            <a:r>
              <a:rPr lang="en-US" sz="1295" dirty="0">
                <a:ea typeface="Open Sans" panose="020B0606030504020204" pitchFamily="34" charset="0"/>
                <a:cs typeface="Open Sans" panose="020B0606030504020204" pitchFamily="34" charset="0"/>
              </a:rPr>
              <a:t>, Miami</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177122"/>
            <a:endParaRPr lang="fr-FR" sz="1295" dirty="0">
              <a:ea typeface="Open Sans" panose="020B0606030504020204" pitchFamily="34" charset="0"/>
              <a:cs typeface="Open Sans" panose="020B0606030504020204" pitchFamily="34" charset="0"/>
            </a:endParaRPr>
          </a:p>
          <a:p>
            <a:r>
              <a:rPr lang="en-US" sz="1295" b="1" dirty="0">
                <a:ea typeface="Open Sans" panose="020B0606030504020204" pitchFamily="34" charset="0"/>
                <a:cs typeface="Open Sans" panose="020B0606030504020204" pitchFamily="34" charset="0"/>
              </a:rPr>
              <a:t>Creative designer </a:t>
            </a:r>
            <a:r>
              <a:rPr lang="en-US" sz="1295" dirty="0">
                <a:ea typeface="Open Sans" panose="020B0606030504020204" pitchFamily="34" charset="0"/>
                <a:cs typeface="Open Sans" panose="020B0606030504020204" pitchFamily="34" charset="0"/>
              </a:rPr>
              <a:t>| Jan 2030 To Dec 2032</a:t>
            </a:r>
            <a:endParaRPr lang="fr-FR" sz="1295" dirty="0">
              <a:ea typeface="Open Sans" panose="020B0606030504020204" pitchFamily="34" charset="0"/>
              <a:cs typeface="Open Sans" panose="020B0606030504020204" pitchFamily="34" charset="0"/>
            </a:endParaRPr>
          </a:p>
          <a:p>
            <a:r>
              <a:rPr lang="en-US" sz="1295" b="1" dirty="0">
                <a:ea typeface="Open Sans" panose="020B0606030504020204" pitchFamily="34" charset="0"/>
                <a:cs typeface="Open Sans" panose="020B0606030504020204" pitchFamily="34" charset="0"/>
              </a:rPr>
              <a:t>Web Design</a:t>
            </a:r>
            <a:r>
              <a:rPr lang="en-US" sz="1295" dirty="0">
                <a:ea typeface="Open Sans" panose="020B0606030504020204" pitchFamily="34" charset="0"/>
                <a:cs typeface="Open Sans" panose="020B0606030504020204" pitchFamily="34" charset="0"/>
              </a:rPr>
              <a:t>, Miami</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177122"/>
            <a:endParaRPr lang="fr-FR" sz="1295" b="1" dirty="0">
              <a:ea typeface="Open Sans" panose="020B0606030504020204" pitchFamily="34" charset="0"/>
              <a:cs typeface="Open Sans" panose="020B0606030504020204" pitchFamily="34" charset="0"/>
            </a:endParaRPr>
          </a:p>
          <a:p>
            <a:r>
              <a:rPr lang="en-US" sz="1295" b="1" dirty="0">
                <a:ea typeface="Open Sans" panose="020B0606030504020204" pitchFamily="34" charset="0"/>
                <a:cs typeface="Open Sans" panose="020B0606030504020204" pitchFamily="34" charset="0"/>
              </a:rPr>
              <a:t>Creative designer </a:t>
            </a:r>
            <a:r>
              <a:rPr lang="en-US" sz="1295" dirty="0">
                <a:ea typeface="Open Sans" panose="020B0606030504020204" pitchFamily="34" charset="0"/>
                <a:cs typeface="Open Sans" panose="020B0606030504020204" pitchFamily="34" charset="0"/>
              </a:rPr>
              <a:t>| Jan 2030 To Dec 2032</a:t>
            </a:r>
            <a:endParaRPr lang="fr-FR" sz="1295" dirty="0">
              <a:ea typeface="Open Sans" panose="020B0606030504020204" pitchFamily="34" charset="0"/>
              <a:cs typeface="Open Sans" panose="020B0606030504020204" pitchFamily="34" charset="0"/>
            </a:endParaRPr>
          </a:p>
          <a:p>
            <a:r>
              <a:rPr lang="en-US" sz="1295" b="1" dirty="0">
                <a:ea typeface="Open Sans" panose="020B0606030504020204" pitchFamily="34" charset="0"/>
                <a:cs typeface="Open Sans" panose="020B0606030504020204" pitchFamily="34" charset="0"/>
              </a:rPr>
              <a:t>Web Design</a:t>
            </a:r>
            <a:r>
              <a:rPr lang="en-US" sz="1295" dirty="0">
                <a:ea typeface="Open Sans" panose="020B0606030504020204" pitchFamily="34" charset="0"/>
                <a:cs typeface="Open Sans" panose="020B0606030504020204" pitchFamily="34" charset="0"/>
              </a:rPr>
              <a:t>, Miami</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362168" indent="-185046">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p:txBody>
      </p:sp>
      <p:sp>
        <p:nvSpPr>
          <p:cNvPr id="68" name="Subtitle 2">
            <a:extLst>
              <a:ext uri="{FF2B5EF4-FFF2-40B4-BE49-F238E27FC236}">
                <a16:creationId xmlns:a16="http://schemas.microsoft.com/office/drawing/2014/main" id="{4446387C-9FF4-4EE0-BE39-70717C214A65}"/>
              </a:ext>
            </a:extLst>
          </p:cNvPr>
          <p:cNvSpPr/>
          <p:nvPr/>
        </p:nvSpPr>
        <p:spPr>
          <a:xfrm>
            <a:off x="2873025" y="7532999"/>
            <a:ext cx="4621069" cy="1104109"/>
          </a:xfrm>
          <a:prstGeom prst="rect">
            <a:avLst/>
          </a:prstGeom>
          <a:noFill/>
          <a:ln cap="flat">
            <a:noFill/>
            <a:prstDash val="solid"/>
          </a:ln>
        </p:spPr>
        <p:txBody>
          <a:bodyPr vert="horz" wrap="square" lIns="89496" tIns="44748" rIns="89496" bIns="44748" anchor="t" anchorCtr="0" compatLnSpc="0">
            <a:spAutoFit/>
          </a:bodyPr>
          <a:lstStyle/>
          <a:p>
            <a:r>
              <a:rPr lang="en-US" sz="1295" b="1" dirty="0">
                <a:ea typeface="Open Sans" panose="020B0606030504020204" pitchFamily="34" charset="0"/>
                <a:cs typeface="Open Sans" panose="020B0606030504020204" pitchFamily="34" charset="0"/>
              </a:rPr>
              <a:t>Bachelor of Science: Computer Information Systems </a:t>
            </a:r>
            <a:r>
              <a:rPr lang="en-US" sz="1295" dirty="0">
                <a:ea typeface="Open Sans" panose="020B0606030504020204" pitchFamily="34" charset="0"/>
                <a:cs typeface="Open Sans" panose="020B0606030504020204" pitchFamily="34" charset="0"/>
              </a:rPr>
              <a:t>| 2014</a:t>
            </a:r>
            <a:endParaRPr lang="fr-FR" sz="1295" dirty="0">
              <a:ea typeface="Open Sans" panose="020B0606030504020204" pitchFamily="34" charset="0"/>
              <a:cs typeface="Open Sans" panose="020B0606030504020204" pitchFamily="34" charset="0"/>
            </a:endParaRPr>
          </a:p>
          <a:p>
            <a:r>
              <a:rPr lang="en-US" sz="1295" dirty="0">
                <a:ea typeface="Open Sans" panose="020B0606030504020204" pitchFamily="34" charset="0"/>
                <a:cs typeface="Open Sans" panose="020B0606030504020204" pitchFamily="34" charset="0"/>
              </a:rPr>
              <a:t>Columbia University, NY</a:t>
            </a:r>
          </a:p>
          <a:p>
            <a:endParaRPr lang="en-US" sz="1295" dirty="0">
              <a:ea typeface="Open Sans" panose="020B0606030504020204" pitchFamily="34" charset="0"/>
              <a:cs typeface="Open Sans" panose="020B0606030504020204" pitchFamily="34" charset="0"/>
            </a:endParaRPr>
          </a:p>
          <a:p>
            <a:r>
              <a:rPr lang="en-US" sz="1295" b="1" dirty="0">
                <a:ea typeface="Open Sans" panose="020B0606030504020204" pitchFamily="34" charset="0"/>
                <a:cs typeface="Open Sans" panose="020B0606030504020204" pitchFamily="34" charset="0"/>
              </a:rPr>
              <a:t>Bachelor of Science: Computer Information Systems </a:t>
            </a:r>
            <a:r>
              <a:rPr lang="en-US" sz="1295" dirty="0">
                <a:ea typeface="Open Sans" panose="020B0606030504020204" pitchFamily="34" charset="0"/>
                <a:cs typeface="Open Sans" panose="020B0606030504020204" pitchFamily="34" charset="0"/>
              </a:rPr>
              <a:t>| 2014</a:t>
            </a:r>
            <a:endParaRPr lang="fr-FR" sz="1295" dirty="0">
              <a:ea typeface="Open Sans" panose="020B0606030504020204" pitchFamily="34" charset="0"/>
              <a:cs typeface="Open Sans" panose="020B0606030504020204" pitchFamily="34" charset="0"/>
            </a:endParaRPr>
          </a:p>
          <a:p>
            <a:r>
              <a:rPr lang="en-US" sz="1295" dirty="0">
                <a:ea typeface="Open Sans" panose="020B0606030504020204" pitchFamily="34" charset="0"/>
                <a:cs typeface="Open Sans" panose="020B0606030504020204" pitchFamily="34" charset="0"/>
              </a:rPr>
              <a:t>Columbia University, NY</a:t>
            </a:r>
            <a:endParaRPr lang="fr-FR" sz="1295" dirty="0">
              <a:ea typeface="Open Sans" panose="020B0606030504020204" pitchFamily="34" charset="0"/>
              <a:cs typeface="Open Sans" panose="020B0606030504020204" pitchFamily="34" charset="0"/>
            </a:endParaRPr>
          </a:p>
        </p:txBody>
      </p:sp>
      <p:sp>
        <p:nvSpPr>
          <p:cNvPr id="69" name="Rectangle 68">
            <a:extLst>
              <a:ext uri="{FF2B5EF4-FFF2-40B4-BE49-F238E27FC236}">
                <a16:creationId xmlns:a16="http://schemas.microsoft.com/office/drawing/2014/main" id="{ADC269CC-C069-45EC-BC1C-6C60C61ACE55}"/>
              </a:ext>
            </a:extLst>
          </p:cNvPr>
          <p:cNvSpPr/>
          <p:nvPr/>
        </p:nvSpPr>
        <p:spPr>
          <a:xfrm>
            <a:off x="2657472" y="9034273"/>
            <a:ext cx="3145584" cy="349702"/>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fr-MA" sz="1943" b="1" dirty="0">
                <a:solidFill>
                  <a:srgbClr val="353E4D"/>
                </a:solidFill>
                <a:latin typeface="+mj-lt"/>
                <a:ea typeface="Open Sans" panose="020B0606030504020204" pitchFamily="34" charset="0"/>
                <a:cs typeface="Open Sans" panose="020B0606030504020204" pitchFamily="34" charset="0"/>
              </a:rPr>
              <a:t>▷ </a:t>
            </a:r>
            <a:r>
              <a:rPr lang="en-US" sz="1943" b="1" dirty="0">
                <a:solidFill>
                  <a:srgbClr val="353E4D"/>
                </a:solidFill>
                <a:latin typeface="+mj-lt"/>
                <a:ea typeface="Open Sans" panose="020B0606030504020204" pitchFamily="34" charset="0"/>
                <a:cs typeface="Open Sans" panose="020B0606030504020204" pitchFamily="34" charset="0"/>
              </a:rPr>
              <a:t>COURSES</a:t>
            </a:r>
            <a:endParaRPr lang="fr-FR" sz="1943" b="1" dirty="0">
              <a:solidFill>
                <a:srgbClr val="353E4D"/>
              </a:solidFill>
              <a:latin typeface="+mj-lt"/>
              <a:ea typeface="Open Sans" panose="020B0606030504020204" pitchFamily="34" charset="0"/>
              <a:cs typeface="Open Sans" panose="020B0606030504020204" pitchFamily="34" charset="0"/>
            </a:endParaRPr>
          </a:p>
        </p:txBody>
      </p:sp>
      <p:sp>
        <p:nvSpPr>
          <p:cNvPr id="70" name="Rectangle 69">
            <a:extLst>
              <a:ext uri="{FF2B5EF4-FFF2-40B4-BE49-F238E27FC236}">
                <a16:creationId xmlns:a16="http://schemas.microsoft.com/office/drawing/2014/main" id="{5849D45E-4252-4F2D-AAD6-3CAE4CEFCAD5}"/>
              </a:ext>
            </a:extLst>
          </p:cNvPr>
          <p:cNvSpPr/>
          <p:nvPr/>
        </p:nvSpPr>
        <p:spPr>
          <a:xfrm>
            <a:off x="2868174" y="9563975"/>
            <a:ext cx="4621069" cy="644792"/>
          </a:xfrm>
          <a:prstGeom prst="rect">
            <a:avLst/>
          </a:prstGeom>
        </p:spPr>
        <p:txBody>
          <a:bodyPr wrap="square">
            <a:spAutoFit/>
          </a:bodyPr>
          <a:lstStyle/>
          <a:p>
            <a:pPr marL="179388" indent="-179388">
              <a:spcBef>
                <a:spcPts val="600"/>
              </a:spcBef>
              <a:spcAft>
                <a:spcPts val="600"/>
              </a:spcAft>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a:p>
            <a:pPr marL="179388" indent="-179388">
              <a:spcBef>
                <a:spcPts val="600"/>
              </a:spcBef>
              <a:spcAft>
                <a:spcPts val="600"/>
              </a:spcAft>
              <a:buFont typeface="Wingdings" panose="05000000000000000000" pitchFamily="2" charset="2"/>
              <a:buChar char="§"/>
            </a:pPr>
            <a:r>
              <a:rPr lang="en-US" sz="1295" dirty="0">
                <a:ea typeface="Open Sans" panose="020B0606030504020204" pitchFamily="34" charset="0"/>
                <a:cs typeface="Open Sans" panose="020B0606030504020204" pitchFamily="34" charset="0"/>
              </a:rPr>
              <a:t>Lorem Ipsum is simply dummy text Ipsum is simply dummy</a:t>
            </a:r>
          </a:p>
        </p:txBody>
      </p:sp>
      <p:grpSp>
        <p:nvGrpSpPr>
          <p:cNvPr id="74" name="Group 73">
            <a:extLst>
              <a:ext uri="{FF2B5EF4-FFF2-40B4-BE49-F238E27FC236}">
                <a16:creationId xmlns:a16="http://schemas.microsoft.com/office/drawing/2014/main" id="{A4E26B1A-F00B-4CD0-9315-318A6487BF2A}"/>
              </a:ext>
            </a:extLst>
          </p:cNvPr>
          <p:cNvGrpSpPr/>
          <p:nvPr/>
        </p:nvGrpSpPr>
        <p:grpSpPr>
          <a:xfrm>
            <a:off x="282459" y="2754656"/>
            <a:ext cx="2066376" cy="1172551"/>
            <a:chOff x="1341479" y="891885"/>
            <a:chExt cx="1914504" cy="1086372"/>
          </a:xfrm>
        </p:grpSpPr>
        <p:grpSp>
          <p:nvGrpSpPr>
            <p:cNvPr id="76" name="Group 75">
              <a:extLst>
                <a:ext uri="{FF2B5EF4-FFF2-40B4-BE49-F238E27FC236}">
                  <a16:creationId xmlns:a16="http://schemas.microsoft.com/office/drawing/2014/main" id="{BE6E7C2B-AF7D-4390-9327-DD11801111E0}"/>
                </a:ext>
              </a:extLst>
            </p:cNvPr>
            <p:cNvGrpSpPr/>
            <p:nvPr/>
          </p:nvGrpSpPr>
          <p:grpSpPr>
            <a:xfrm>
              <a:off x="1652456" y="926823"/>
              <a:ext cx="1603527" cy="1051434"/>
              <a:chOff x="118650" y="929043"/>
              <a:chExt cx="1603527" cy="1051434"/>
            </a:xfrm>
          </p:grpSpPr>
          <p:sp>
            <p:nvSpPr>
              <p:cNvPr id="80" name="Rectangle 79">
                <a:extLst>
                  <a:ext uri="{FF2B5EF4-FFF2-40B4-BE49-F238E27FC236}">
                    <a16:creationId xmlns:a16="http://schemas.microsoft.com/office/drawing/2014/main" id="{CEC66283-BB4D-4E9A-A187-F7017DC1879E}"/>
                  </a:ext>
                </a:extLst>
              </p:cNvPr>
              <p:cNvSpPr/>
              <p:nvPr/>
            </p:nvSpPr>
            <p:spPr>
              <a:xfrm>
                <a:off x="118650" y="1611200"/>
                <a:ext cx="1603527" cy="369277"/>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95" dirty="0">
                    <a:solidFill>
                      <a:schemeClr val="bg1"/>
                    </a:solidFill>
                    <a:latin typeface="Calibri" panose="020F0502020204030204" pitchFamily="34" charset="0"/>
                    <a:ea typeface="Times New Roman" panose="02020603050405020304" pitchFamily="18" charset="0"/>
                    <a:cs typeface="Arial" panose="020B0604020202020204" pitchFamily="34" charset="0"/>
                  </a:rPr>
                  <a:t>120 Great Portland Street</a:t>
                </a:r>
              </a:p>
              <a:p>
                <a:pPr algn="l"/>
                <a:r>
                  <a:rPr lang="en-US" sz="1295" dirty="0">
                    <a:solidFill>
                      <a:schemeClr val="bg1"/>
                    </a:solidFill>
                    <a:latin typeface="Calibri" panose="020F0502020204030204" pitchFamily="34" charset="0"/>
                    <a:ea typeface="Times New Roman" panose="02020603050405020304" pitchFamily="18" charset="0"/>
                    <a:cs typeface="Arial" panose="020B0604020202020204" pitchFamily="34" charset="0"/>
                  </a:rPr>
                  <a:t>London W2W 6tQ</a:t>
                </a:r>
                <a:endParaRPr lang="fr-FR" sz="1295"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p:txBody>
          </p:sp>
          <p:sp>
            <p:nvSpPr>
              <p:cNvPr id="81" name="Rectangle 80">
                <a:extLst>
                  <a:ext uri="{FF2B5EF4-FFF2-40B4-BE49-F238E27FC236}">
                    <a16:creationId xmlns:a16="http://schemas.microsoft.com/office/drawing/2014/main" id="{D63E05D7-6D70-467F-911B-131539640967}"/>
                  </a:ext>
                </a:extLst>
              </p:cNvPr>
              <p:cNvSpPr/>
              <p:nvPr/>
            </p:nvSpPr>
            <p:spPr>
              <a:xfrm>
                <a:off x="122516" y="929043"/>
                <a:ext cx="1329243" cy="18463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295"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1295" dirty="0">
                    <a:solidFill>
                      <a:schemeClr val="bg1"/>
                    </a:solidFill>
                    <a:ea typeface="Open Sans" panose="020B0606030504020204" pitchFamily="34" charset="0"/>
                    <a:cs typeface="Open Sans" panose="020B0606030504020204" pitchFamily="34" charset="0"/>
                  </a:rPr>
                  <a:t>44 (0)20 7666 8555 </a:t>
                </a:r>
                <a:endParaRPr lang="fr-FR" sz="1295" dirty="0">
                  <a:solidFill>
                    <a:schemeClr val="bg1"/>
                  </a:solidFill>
                  <a:ea typeface="Open Sans" panose="020B0606030504020204" pitchFamily="34" charset="0"/>
                  <a:cs typeface="Open Sans" panose="020B0606030504020204" pitchFamily="34" charset="0"/>
                </a:endParaRPr>
              </a:p>
            </p:txBody>
          </p:sp>
          <p:sp>
            <p:nvSpPr>
              <p:cNvPr id="82" name="Rectangle 81">
                <a:extLst>
                  <a:ext uri="{FF2B5EF4-FFF2-40B4-BE49-F238E27FC236}">
                    <a16:creationId xmlns:a16="http://schemas.microsoft.com/office/drawing/2014/main" id="{C5DB09A5-5D9B-43F5-B8F3-4FDA6CFCA9E2}"/>
                  </a:ext>
                </a:extLst>
              </p:cNvPr>
              <p:cNvSpPr/>
              <p:nvPr/>
            </p:nvSpPr>
            <p:spPr>
              <a:xfrm>
                <a:off x="142660" y="1254604"/>
                <a:ext cx="1331322" cy="18463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95" dirty="0">
                    <a:solidFill>
                      <a:schemeClr val="bg1"/>
                    </a:solidFill>
                    <a:ea typeface="Open Sans" panose="020B0606030504020204" pitchFamily="34" charset="0"/>
                    <a:cs typeface="Open Sans" panose="020B0606030504020204" pitchFamily="34" charset="0"/>
                  </a:rPr>
                  <a:t>info@bestfreecv.com</a:t>
                </a:r>
                <a:endParaRPr lang="fr-FR" sz="1295" dirty="0">
                  <a:solidFill>
                    <a:schemeClr val="bg1"/>
                  </a:solidFill>
                  <a:ea typeface="Open Sans" panose="020B0606030504020204" pitchFamily="34" charset="0"/>
                  <a:cs typeface="Open Sans" panose="020B0606030504020204" pitchFamily="34" charset="0"/>
                </a:endParaRPr>
              </a:p>
            </p:txBody>
          </p:sp>
        </p:grpSp>
        <p:sp>
          <p:nvSpPr>
            <p:cNvPr id="77" name="شكل حر 78">
              <a:extLst>
                <a:ext uri="{FF2B5EF4-FFF2-40B4-BE49-F238E27FC236}">
                  <a16:creationId xmlns:a16="http://schemas.microsoft.com/office/drawing/2014/main" id="{D0211C2F-809C-4A14-A830-665C8C931528}"/>
                </a:ext>
              </a:extLst>
            </p:cNvPr>
            <p:cNvSpPr>
              <a:spLocks noChangeAspect="1"/>
            </p:cNvSpPr>
            <p:nvPr/>
          </p:nvSpPr>
          <p:spPr>
            <a:xfrm>
              <a:off x="1361665" y="1667366"/>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95">
                <a:solidFill>
                  <a:schemeClr val="bg1"/>
                </a:solidFill>
              </a:endParaRPr>
            </a:p>
          </p:txBody>
        </p:sp>
        <p:sp>
          <p:nvSpPr>
            <p:cNvPr id="78" name="شكل حر 85">
              <a:extLst>
                <a:ext uri="{FF2B5EF4-FFF2-40B4-BE49-F238E27FC236}">
                  <a16:creationId xmlns:a16="http://schemas.microsoft.com/office/drawing/2014/main" id="{BF3A5963-221F-47FB-8C68-E966F1A85D4B}"/>
                </a:ext>
              </a:extLst>
            </p:cNvPr>
            <p:cNvSpPr>
              <a:spLocks noChangeAspect="1"/>
            </p:cNvSpPr>
            <p:nvPr/>
          </p:nvSpPr>
          <p:spPr>
            <a:xfrm>
              <a:off x="1341479" y="1297480"/>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95" dirty="0">
                <a:solidFill>
                  <a:schemeClr val="bg1"/>
                </a:solidFill>
              </a:endParaRPr>
            </a:p>
          </p:txBody>
        </p:sp>
        <p:sp>
          <p:nvSpPr>
            <p:cNvPr id="79" name="Freeform: Shape 78">
              <a:extLst>
                <a:ext uri="{FF2B5EF4-FFF2-40B4-BE49-F238E27FC236}">
                  <a16:creationId xmlns:a16="http://schemas.microsoft.com/office/drawing/2014/main" id="{6EB50EDC-80CB-4AEF-9B5D-7BF5E6F71D01}"/>
                </a:ext>
              </a:extLst>
            </p:cNvPr>
            <p:cNvSpPr/>
            <p:nvPr/>
          </p:nvSpPr>
          <p:spPr>
            <a:xfrm>
              <a:off x="1342588" y="891885"/>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1295" dirty="0">
                <a:solidFill>
                  <a:schemeClr val="bg1"/>
                </a:solidFill>
              </a:endParaRPr>
            </a:p>
          </p:txBody>
        </p:sp>
      </p:grpSp>
      <p:sp>
        <p:nvSpPr>
          <p:cNvPr id="84" name="Rectangle 83">
            <a:extLst>
              <a:ext uri="{FF2B5EF4-FFF2-40B4-BE49-F238E27FC236}">
                <a16:creationId xmlns:a16="http://schemas.microsoft.com/office/drawing/2014/main" id="{EE2F6CE3-33F2-4C6B-A384-6B3676BEE933}"/>
              </a:ext>
            </a:extLst>
          </p:cNvPr>
          <p:cNvSpPr/>
          <p:nvPr/>
        </p:nvSpPr>
        <p:spPr>
          <a:xfrm>
            <a:off x="79997" y="4169230"/>
            <a:ext cx="2292837"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rtl="1">
              <a:lnSpc>
                <a:spcPct val="107000"/>
              </a:lnSpc>
              <a:spcAft>
                <a:spcPts val="738"/>
              </a:spcAft>
              <a:buSzPct val="150000"/>
            </a:pPr>
            <a:r>
              <a:rPr lang="en-US" sz="1727" b="1" dirty="0">
                <a:solidFill>
                  <a:srgbClr val="94A6B2"/>
                </a:solidFill>
                <a:ea typeface="Open Sans" panose="020B0606030504020204" pitchFamily="34" charset="0"/>
                <a:cs typeface="Open Sans" panose="020B0606030504020204" pitchFamily="34" charset="0"/>
              </a:rPr>
              <a:t>SKILL HIGHLIGHTS</a:t>
            </a:r>
            <a:endParaRPr lang="fr-FR" sz="1727" b="1" dirty="0">
              <a:solidFill>
                <a:srgbClr val="94A6B2"/>
              </a:solidFill>
              <a:ea typeface="Open Sans" panose="020B0606030504020204" pitchFamily="34" charset="0"/>
              <a:cs typeface="Open Sans" panose="020B0606030504020204" pitchFamily="34" charset="0"/>
            </a:endParaRPr>
          </a:p>
        </p:txBody>
      </p:sp>
      <p:sp>
        <p:nvSpPr>
          <p:cNvPr id="99" name="Rectangle 98">
            <a:extLst>
              <a:ext uri="{FF2B5EF4-FFF2-40B4-BE49-F238E27FC236}">
                <a16:creationId xmlns:a16="http://schemas.microsoft.com/office/drawing/2014/main" id="{595211C8-DEFE-4B17-A978-EE2D2D0BE2F7}"/>
              </a:ext>
            </a:extLst>
          </p:cNvPr>
          <p:cNvSpPr/>
          <p:nvPr/>
        </p:nvSpPr>
        <p:spPr>
          <a:xfrm>
            <a:off x="79996" y="7159019"/>
            <a:ext cx="229339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tabLst>
                <a:tab pos="1932703" algn="l"/>
              </a:tabLst>
            </a:pPr>
            <a:r>
              <a:rPr lang="fr-MA" sz="1727" b="1" dirty="0">
                <a:solidFill>
                  <a:srgbClr val="94A6B2"/>
                </a:solidFill>
                <a:ea typeface="Open Sans" panose="020B0606030504020204" pitchFamily="34" charset="0"/>
                <a:cs typeface="Open Sans" panose="020B0606030504020204" pitchFamily="34" charset="0"/>
              </a:rPr>
              <a:t>LANGUAGES</a:t>
            </a:r>
            <a:endParaRPr lang="fr-FR" sz="1727" b="1" dirty="0">
              <a:solidFill>
                <a:srgbClr val="94A6B2"/>
              </a:solidFill>
              <a:ea typeface="Open Sans" panose="020B0606030504020204" pitchFamily="34" charset="0"/>
              <a:cs typeface="Open Sans" panose="020B0606030504020204" pitchFamily="34" charset="0"/>
            </a:endParaRPr>
          </a:p>
        </p:txBody>
      </p:sp>
      <p:sp>
        <p:nvSpPr>
          <p:cNvPr id="110" name="Rectangle 109">
            <a:extLst>
              <a:ext uri="{FF2B5EF4-FFF2-40B4-BE49-F238E27FC236}">
                <a16:creationId xmlns:a16="http://schemas.microsoft.com/office/drawing/2014/main" id="{761B49B9-14B3-4D4A-B0F4-1748E6D0C647}"/>
              </a:ext>
            </a:extLst>
          </p:cNvPr>
          <p:cNvSpPr/>
          <p:nvPr/>
        </p:nvSpPr>
        <p:spPr>
          <a:xfrm>
            <a:off x="79996" y="8699257"/>
            <a:ext cx="2292836"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8697">
              <a:lnSpc>
                <a:spcPct val="107000"/>
              </a:lnSpc>
              <a:spcAft>
                <a:spcPts val="738"/>
              </a:spcAft>
            </a:pPr>
            <a:r>
              <a:rPr lang="fr-MA" sz="1727" b="1" dirty="0">
                <a:solidFill>
                  <a:srgbClr val="94A6B2"/>
                </a:solidFill>
                <a:ea typeface="Open Sans" panose="020B0606030504020204" pitchFamily="34" charset="0"/>
                <a:cs typeface="Open Sans" panose="020B0606030504020204" pitchFamily="34" charset="0"/>
              </a:rPr>
              <a:t>HOBBIES</a:t>
            </a:r>
            <a:endParaRPr lang="fr-FR" sz="1727" b="1" dirty="0">
              <a:solidFill>
                <a:srgbClr val="94A6B2"/>
              </a:solidFill>
              <a:ea typeface="Open Sans" panose="020B0606030504020204" pitchFamily="34" charset="0"/>
              <a:cs typeface="Open Sans" panose="020B0606030504020204" pitchFamily="34" charset="0"/>
            </a:endParaRPr>
          </a:p>
        </p:txBody>
      </p:sp>
      <p:sp>
        <p:nvSpPr>
          <p:cNvPr id="119" name="Rectangle 118">
            <a:extLst>
              <a:ext uri="{FF2B5EF4-FFF2-40B4-BE49-F238E27FC236}">
                <a16:creationId xmlns:a16="http://schemas.microsoft.com/office/drawing/2014/main" id="{FB0CC6B5-4FB2-4EAD-85DA-AFE34A714D0F}"/>
              </a:ext>
            </a:extLst>
          </p:cNvPr>
          <p:cNvSpPr/>
          <p:nvPr/>
        </p:nvSpPr>
        <p:spPr>
          <a:xfrm>
            <a:off x="333144" y="4503724"/>
            <a:ext cx="2246295" cy="2428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Project management</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Strong decision maker </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Complex problem solver</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Creative design</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Innovative</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Service-focused </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Lorem Ipsum is simply</a:t>
            </a:r>
          </a:p>
          <a:p>
            <a:pPr marL="193613"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Lorem Ipsum is simply</a:t>
            </a:r>
          </a:p>
        </p:txBody>
      </p:sp>
      <p:sp>
        <p:nvSpPr>
          <p:cNvPr id="31" name="Rectangle 30">
            <a:extLst>
              <a:ext uri="{FF2B5EF4-FFF2-40B4-BE49-F238E27FC236}">
                <a16:creationId xmlns:a16="http://schemas.microsoft.com/office/drawing/2014/main" id="{2C178878-001E-4706-AABA-D80AD25A58BE}"/>
              </a:ext>
            </a:extLst>
          </p:cNvPr>
          <p:cNvSpPr/>
          <p:nvPr/>
        </p:nvSpPr>
        <p:spPr>
          <a:xfrm>
            <a:off x="360322" y="7586940"/>
            <a:ext cx="2246295" cy="907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93613" indent="-193613">
              <a:lnSpc>
                <a:spcPct val="114000"/>
              </a:lnSpc>
              <a:spcBef>
                <a:spcPts val="324"/>
              </a:spcBef>
              <a:spcAft>
                <a:spcPts val="324"/>
              </a:spcAft>
              <a:buFont typeface="Wingdings" panose="05000000000000000000" pitchFamily="2" charset="2"/>
              <a:buChar char="§"/>
            </a:pPr>
            <a:r>
              <a:rPr lang="en-US" sz="1295" b="1" dirty="0">
                <a:solidFill>
                  <a:schemeClr val="bg1"/>
                </a:solidFill>
                <a:ea typeface="Open Sans" panose="020B0606030504020204" pitchFamily="34" charset="0"/>
                <a:cs typeface="Open Sans" panose="020B0606030504020204" pitchFamily="34" charset="0"/>
              </a:rPr>
              <a:t>Spanish</a:t>
            </a:r>
            <a:r>
              <a:rPr lang="en-US" sz="1295" dirty="0">
                <a:solidFill>
                  <a:schemeClr val="bg1"/>
                </a:solidFill>
                <a:ea typeface="Open Sans" panose="020B0606030504020204" pitchFamily="34" charset="0"/>
                <a:cs typeface="Open Sans" panose="020B0606030504020204" pitchFamily="34" charset="0"/>
              </a:rPr>
              <a:t> – C2</a:t>
            </a:r>
            <a:endParaRPr lang="fr-FR" sz="1295" dirty="0">
              <a:solidFill>
                <a:schemeClr val="bg1"/>
              </a:solidFill>
              <a:ea typeface="Open Sans" panose="020B0606030504020204" pitchFamily="34" charset="0"/>
              <a:cs typeface="Open Sans" panose="020B0606030504020204" pitchFamily="34" charset="0"/>
            </a:endParaRPr>
          </a:p>
          <a:p>
            <a:pPr marL="193613" indent="-193613">
              <a:lnSpc>
                <a:spcPct val="114000"/>
              </a:lnSpc>
              <a:spcBef>
                <a:spcPts val="324"/>
              </a:spcBef>
              <a:spcAft>
                <a:spcPts val="324"/>
              </a:spcAft>
              <a:buFont typeface="Wingdings" panose="05000000000000000000" pitchFamily="2" charset="2"/>
              <a:buChar char="§"/>
            </a:pPr>
            <a:r>
              <a:rPr lang="en-US" sz="1295" b="1" dirty="0">
                <a:solidFill>
                  <a:schemeClr val="bg1"/>
                </a:solidFill>
                <a:ea typeface="Open Sans" panose="020B0606030504020204" pitchFamily="34" charset="0"/>
                <a:cs typeface="Open Sans" panose="020B0606030504020204" pitchFamily="34" charset="0"/>
              </a:rPr>
              <a:t>Chinese</a:t>
            </a:r>
            <a:r>
              <a:rPr lang="en-US" sz="1295" dirty="0">
                <a:solidFill>
                  <a:schemeClr val="bg1"/>
                </a:solidFill>
                <a:ea typeface="Open Sans" panose="020B0606030504020204" pitchFamily="34" charset="0"/>
                <a:cs typeface="Open Sans" panose="020B0606030504020204" pitchFamily="34" charset="0"/>
              </a:rPr>
              <a:t> – A1</a:t>
            </a:r>
            <a:endParaRPr lang="fr-FR" sz="1295" dirty="0">
              <a:solidFill>
                <a:schemeClr val="bg1"/>
              </a:solidFill>
              <a:ea typeface="Open Sans" panose="020B0606030504020204" pitchFamily="34" charset="0"/>
              <a:cs typeface="Open Sans" panose="020B0606030504020204" pitchFamily="34" charset="0"/>
            </a:endParaRPr>
          </a:p>
          <a:p>
            <a:pPr marL="193613" indent="-193613">
              <a:lnSpc>
                <a:spcPct val="114000"/>
              </a:lnSpc>
              <a:spcBef>
                <a:spcPts val="324"/>
              </a:spcBef>
              <a:spcAft>
                <a:spcPts val="324"/>
              </a:spcAft>
              <a:buFont typeface="Wingdings" panose="05000000000000000000" pitchFamily="2" charset="2"/>
              <a:buChar char="§"/>
            </a:pPr>
            <a:r>
              <a:rPr lang="en-US" sz="1295" b="1" dirty="0">
                <a:solidFill>
                  <a:schemeClr val="bg1"/>
                </a:solidFill>
                <a:ea typeface="Open Sans" panose="020B0606030504020204" pitchFamily="34" charset="0"/>
                <a:cs typeface="Open Sans" panose="020B0606030504020204" pitchFamily="34" charset="0"/>
              </a:rPr>
              <a:t>German</a:t>
            </a:r>
            <a:r>
              <a:rPr lang="en-US" sz="1295" dirty="0">
                <a:solidFill>
                  <a:schemeClr val="bg1"/>
                </a:solidFill>
                <a:ea typeface="Open Sans" panose="020B0606030504020204" pitchFamily="34" charset="0"/>
                <a:cs typeface="Open Sans" panose="020B0606030504020204" pitchFamily="34" charset="0"/>
              </a:rPr>
              <a:t> – A2</a:t>
            </a:r>
            <a:endParaRPr lang="fr-FR" sz="1295" dirty="0">
              <a:solidFill>
                <a:schemeClr val="bg1"/>
              </a:solidFill>
              <a:ea typeface="Open Sans" panose="020B0606030504020204" pitchFamily="34" charset="0"/>
              <a:cs typeface="Open Sans" panose="020B0606030504020204" pitchFamily="34" charset="0"/>
            </a:endParaRPr>
          </a:p>
        </p:txBody>
      </p:sp>
      <p:sp>
        <p:nvSpPr>
          <p:cNvPr id="32" name="Rectangle 31">
            <a:extLst>
              <a:ext uri="{FF2B5EF4-FFF2-40B4-BE49-F238E27FC236}">
                <a16:creationId xmlns:a16="http://schemas.microsoft.com/office/drawing/2014/main" id="{56E98229-741D-414F-9315-3342AF4B8853}"/>
              </a:ext>
            </a:extLst>
          </p:cNvPr>
          <p:cNvSpPr/>
          <p:nvPr/>
        </p:nvSpPr>
        <p:spPr>
          <a:xfrm>
            <a:off x="370146" y="9019258"/>
            <a:ext cx="2246295" cy="1211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93613" lvl="0"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Writing</a:t>
            </a:r>
            <a:endParaRPr lang="fr-FR" sz="1295" dirty="0">
              <a:solidFill>
                <a:schemeClr val="bg1"/>
              </a:solidFill>
              <a:ea typeface="Open Sans" panose="020B0606030504020204" pitchFamily="34" charset="0"/>
              <a:cs typeface="Open Sans" panose="020B0606030504020204" pitchFamily="34" charset="0"/>
            </a:endParaRPr>
          </a:p>
          <a:p>
            <a:pPr marL="193613" lvl="0"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Sketching</a:t>
            </a:r>
            <a:endParaRPr lang="fr-FR" sz="1295" dirty="0">
              <a:solidFill>
                <a:schemeClr val="bg1"/>
              </a:solidFill>
              <a:ea typeface="Open Sans" panose="020B0606030504020204" pitchFamily="34" charset="0"/>
              <a:cs typeface="Open Sans" panose="020B0606030504020204" pitchFamily="34" charset="0"/>
            </a:endParaRPr>
          </a:p>
          <a:p>
            <a:pPr marL="193613" lvl="0"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Photography</a:t>
            </a:r>
            <a:endParaRPr lang="fr-FR" sz="1295" dirty="0">
              <a:solidFill>
                <a:schemeClr val="bg1"/>
              </a:solidFill>
              <a:ea typeface="Open Sans" panose="020B0606030504020204" pitchFamily="34" charset="0"/>
              <a:cs typeface="Open Sans" panose="020B0606030504020204" pitchFamily="34" charset="0"/>
            </a:endParaRPr>
          </a:p>
          <a:p>
            <a:pPr marL="193613" lvl="0" indent="-193613">
              <a:lnSpc>
                <a:spcPct val="114000"/>
              </a:lnSpc>
              <a:spcBef>
                <a:spcPts val="324"/>
              </a:spcBef>
              <a:spcAft>
                <a:spcPts val="324"/>
              </a:spcAft>
              <a:buFont typeface="Wingdings" panose="05000000000000000000" pitchFamily="2" charset="2"/>
              <a:buChar char="§"/>
            </a:pPr>
            <a:r>
              <a:rPr lang="en-US" sz="1295" dirty="0">
                <a:solidFill>
                  <a:schemeClr val="bg1"/>
                </a:solidFill>
                <a:ea typeface="Open Sans" panose="020B0606030504020204" pitchFamily="34" charset="0"/>
                <a:cs typeface="Open Sans" panose="020B0606030504020204" pitchFamily="34" charset="0"/>
              </a:rPr>
              <a:t>Design</a:t>
            </a:r>
            <a:endParaRPr lang="fr-FR" sz="1295" dirty="0">
              <a:solidFill>
                <a:schemeClr val="bg1"/>
              </a:solidFill>
              <a:ea typeface="Open Sans" panose="020B0606030504020204" pitchFamily="34" charset="0"/>
              <a:cs typeface="Open Sans" panose="020B0606030504020204" pitchFamily="34" charset="0"/>
            </a:endParaRPr>
          </a:p>
        </p:txBody>
      </p:sp>
      <p:sp>
        <p:nvSpPr>
          <p:cNvPr id="3" name="AutoShape 2" descr="CV Dynamique">
            <a:extLst>
              <a:ext uri="{FF2B5EF4-FFF2-40B4-BE49-F238E27FC236}">
                <a16:creationId xmlns:a16="http://schemas.microsoft.com/office/drawing/2014/main" id="{8FBA2F73-6A10-467E-A405-7261FDF11630}"/>
              </a:ext>
            </a:extLst>
          </p:cNvPr>
          <p:cNvSpPr>
            <a:spLocks noChangeAspect="1" noChangeArrowheads="1"/>
          </p:cNvSpPr>
          <p:nvPr/>
        </p:nvSpPr>
        <p:spPr bwMode="auto">
          <a:xfrm>
            <a:off x="3627438" y="51927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59555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2268777"/>
            <a:ext cx="6803708" cy="3168768"/>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hlinkClick r:id="rId2"/>
              </a:rPr>
              <a:t>www.Bestfreecv.Com</a:t>
            </a:r>
            <a:br>
              <a:rPr lang="fr-FR" sz="17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bahla.works@gmail.com</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hlinkClick r:id="rId2"/>
              </a:rPr>
              <a:t>www.bestfreecv.com</a:t>
            </a: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3"/>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1807</TotalTime>
  <Words>465</Words>
  <Application>Microsoft Office PowerPoint</Application>
  <PresentationFormat>Custom</PresentationFormat>
  <Paragraphs>58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Roboto</vt:lpstr>
      <vt:lpstr>Tahoma</vt:lpstr>
      <vt:lpstr>Wingdings</vt:lpstr>
      <vt:lpstr>Thème Office</vt:lpstr>
      <vt:lpstr>PowerPoint Presentation</vt:lpstr>
      <vt:lpstr>© جميع الحقوق محفوظة www.Bestfreecv.Com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 bahla.works@gmail.com  اكتشف المزيد من قوالب السيرة الذاتية على www.bestfreecv.com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 www.BestFreeCV.com/en</dc:title>
  <dc:creator>YOUSSEFF BAHLA</dc:creator>
  <cp:keywords>Copyright © www.BestFreeCV.com/en</cp:keywords>
  <cp:lastModifiedBy>YUSF</cp:lastModifiedBy>
  <cp:revision>236</cp:revision>
  <dcterms:created xsi:type="dcterms:W3CDTF">2015-07-03T12:55:42Z</dcterms:created>
  <dcterms:modified xsi:type="dcterms:W3CDTF">2022-03-12T15:31:27Z</dcterms:modified>
  <cp:category>Copyright © www.BestFreeCV.com/en</cp:category>
</cp:coreProperties>
</file>